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4" r:id="rId9"/>
    <p:sldId id="296" r:id="rId10"/>
    <p:sldId id="295" r:id="rId11"/>
    <p:sldId id="297" r:id="rId12"/>
    <p:sldId id="299" r:id="rId13"/>
    <p:sldId id="298" r:id="rId14"/>
    <p:sldId id="262" r:id="rId15"/>
    <p:sldId id="300" r:id="rId16"/>
    <p:sldId id="263" r:id="rId17"/>
    <p:sldId id="2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9999"/>
    <a:srgbClr val="1D86CD"/>
    <a:srgbClr val="56B6E2"/>
    <a:srgbClr val="65C1E9"/>
    <a:srgbClr val="7AC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60"/>
  </p:normalViewPr>
  <p:slideViewPr>
    <p:cSldViewPr snapToGrid="0">
      <p:cViewPr>
        <p:scale>
          <a:sx n="66" d="100"/>
          <a:sy n="66" d="100"/>
        </p:scale>
        <p:origin x="90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ib Uddin" userId="5c2faeeb88caef74" providerId="LiveId" clId="{EE552495-ACBF-4E90-A6CD-F2E13782ADD5}"/>
    <pc:docChg chg="undo redo custSel addSld delSld modSld sldOrd">
      <pc:chgData name="Takib Uddin" userId="5c2faeeb88caef74" providerId="LiveId" clId="{EE552495-ACBF-4E90-A6CD-F2E13782ADD5}" dt="2023-02-23T16:57:00.843" v="2655" actId="478"/>
      <pc:docMkLst>
        <pc:docMk/>
      </pc:docMkLst>
      <pc:sldChg chg="addSp delSp modSp mod">
        <pc:chgData name="Takib Uddin" userId="5c2faeeb88caef74" providerId="LiveId" clId="{EE552495-ACBF-4E90-A6CD-F2E13782ADD5}" dt="2023-02-23T16:09:09.694" v="2261" actId="1076"/>
        <pc:sldMkLst>
          <pc:docMk/>
          <pc:sldMk cId="397808101" sldId="256"/>
        </pc:sldMkLst>
        <pc:spChg chg="add mod">
          <ac:chgData name="Takib Uddin" userId="5c2faeeb88caef74" providerId="LiveId" clId="{EE552495-ACBF-4E90-A6CD-F2E13782ADD5}" dt="2023-02-23T16:09:09.694" v="2261" actId="1076"/>
          <ac:spMkLst>
            <pc:docMk/>
            <pc:sldMk cId="397808101" sldId="256"/>
            <ac:spMk id="2" creationId="{3E1491D8-8759-DCBE-992C-57F17570F67F}"/>
          </ac:spMkLst>
        </pc:spChg>
        <pc:spChg chg="add del mod">
          <ac:chgData name="Takib Uddin" userId="5c2faeeb88caef74" providerId="LiveId" clId="{EE552495-ACBF-4E90-A6CD-F2E13782ADD5}" dt="2023-02-23T10:39:47.051" v="324"/>
          <ac:spMkLst>
            <pc:docMk/>
            <pc:sldMk cId="397808101" sldId="256"/>
            <ac:spMk id="3" creationId="{BE606461-A940-639A-A151-83AC734A1749}"/>
          </ac:spMkLst>
        </pc:spChg>
        <pc:spChg chg="add mod">
          <ac:chgData name="Takib Uddin" userId="5c2faeeb88caef74" providerId="LiveId" clId="{EE552495-ACBF-4E90-A6CD-F2E13782ADD5}" dt="2023-02-23T12:37:43.795" v="1271" actId="1076"/>
          <ac:spMkLst>
            <pc:docMk/>
            <pc:sldMk cId="397808101" sldId="256"/>
            <ac:spMk id="4" creationId="{D3CD06FC-91FF-C7E3-EA93-C28B586A97F2}"/>
          </ac:spMkLst>
        </pc:spChg>
        <pc:spChg chg="del">
          <ac:chgData name="Takib Uddin" userId="5c2faeeb88caef74" providerId="LiveId" clId="{EE552495-ACBF-4E90-A6CD-F2E13782ADD5}" dt="2023-02-23T10:40:02.126" v="326" actId="478"/>
          <ac:spMkLst>
            <pc:docMk/>
            <pc:sldMk cId="397808101" sldId="256"/>
            <ac:spMk id="13" creationId="{3BDFB971-EFDF-CFFE-BEAA-DD0825401185}"/>
          </ac:spMkLst>
        </pc:spChg>
        <pc:spChg chg="mod">
          <ac:chgData name="Takib Uddin" userId="5c2faeeb88caef74" providerId="LiveId" clId="{EE552495-ACBF-4E90-A6CD-F2E13782ADD5}" dt="2023-02-23T12:37:23.512" v="1265" actId="207"/>
          <ac:spMkLst>
            <pc:docMk/>
            <pc:sldMk cId="397808101" sldId="256"/>
            <ac:spMk id="16" creationId="{03F55C2B-E03C-5220-71E3-80A3FE6D6ABA}"/>
          </ac:spMkLst>
        </pc:spChg>
        <pc:spChg chg="mod">
          <ac:chgData name="Takib Uddin" userId="5c2faeeb88caef74" providerId="LiveId" clId="{EE552495-ACBF-4E90-A6CD-F2E13782ADD5}" dt="2023-02-23T12:37:32.365" v="1267" actId="1076"/>
          <ac:spMkLst>
            <pc:docMk/>
            <pc:sldMk cId="397808101" sldId="256"/>
            <ac:spMk id="26" creationId="{EBBA18FF-C936-F370-B957-0CC2022CF039}"/>
          </ac:spMkLst>
        </pc:spChg>
        <pc:picChg chg="add del mod">
          <ac:chgData name="Takib Uddin" userId="5c2faeeb88caef74" providerId="LiveId" clId="{EE552495-ACBF-4E90-A6CD-F2E13782ADD5}" dt="2023-02-23T15:15:22.965" v="1951"/>
          <ac:picMkLst>
            <pc:docMk/>
            <pc:sldMk cId="397808101" sldId="256"/>
            <ac:picMk id="5" creationId="{37601833-B5ED-A019-6DBA-154627B15E0C}"/>
          </ac:picMkLst>
        </pc:picChg>
        <pc:picChg chg="mod">
          <ac:chgData name="Takib Uddin" userId="5c2faeeb88caef74" providerId="LiveId" clId="{EE552495-ACBF-4E90-A6CD-F2E13782ADD5}" dt="2023-02-23T16:09:02.603" v="2260" actId="1076"/>
          <ac:picMkLst>
            <pc:docMk/>
            <pc:sldMk cId="397808101" sldId="256"/>
            <ac:picMk id="28" creationId="{295D21AC-FA33-1ECF-197D-27B6350B865A}"/>
          </ac:picMkLst>
        </pc:picChg>
      </pc:sldChg>
      <pc:sldChg chg="addSp delSp modSp mod">
        <pc:chgData name="Takib Uddin" userId="5c2faeeb88caef74" providerId="LiveId" clId="{EE552495-ACBF-4E90-A6CD-F2E13782ADD5}" dt="2023-02-23T16:10:06.760" v="2262" actId="1076"/>
        <pc:sldMkLst>
          <pc:docMk/>
          <pc:sldMk cId="2545353625" sldId="257"/>
        </pc:sldMkLst>
        <pc:spChg chg="add del mod">
          <ac:chgData name="Takib Uddin" userId="5c2faeeb88caef74" providerId="LiveId" clId="{EE552495-ACBF-4E90-A6CD-F2E13782ADD5}" dt="2023-02-23T10:29:06.442" v="14" actId="478"/>
          <ac:spMkLst>
            <pc:docMk/>
            <pc:sldMk cId="2545353625" sldId="257"/>
            <ac:spMk id="2" creationId="{9D2DE937-21A0-877E-E68E-2FCD5A0CC307}"/>
          </ac:spMkLst>
        </pc:spChg>
        <pc:spChg chg="mod">
          <ac:chgData name="Takib Uddin" userId="5c2faeeb88caef74" providerId="LiveId" clId="{EE552495-ACBF-4E90-A6CD-F2E13782ADD5}" dt="2023-02-23T10:32:12.418" v="45" actId="2711"/>
          <ac:spMkLst>
            <pc:docMk/>
            <pc:sldMk cId="2545353625" sldId="257"/>
            <ac:spMk id="4" creationId="{59335887-0A17-0630-2D92-69DA66A8C551}"/>
          </ac:spMkLst>
        </pc:spChg>
        <pc:spChg chg="mod">
          <ac:chgData name="Takib Uddin" userId="5c2faeeb88caef74" providerId="LiveId" clId="{EE552495-ACBF-4E90-A6CD-F2E13782ADD5}" dt="2023-02-23T10:31:57.686" v="42"/>
          <ac:spMkLst>
            <pc:docMk/>
            <pc:sldMk cId="2545353625" sldId="257"/>
            <ac:spMk id="5" creationId="{508DD9A3-7979-4388-3223-236322180BA2}"/>
          </ac:spMkLst>
        </pc:spChg>
        <pc:spChg chg="mod">
          <ac:chgData name="Takib Uddin" userId="5c2faeeb88caef74" providerId="LiveId" clId="{EE552495-ACBF-4E90-A6CD-F2E13782ADD5}" dt="2023-02-23T10:31:57.686" v="42"/>
          <ac:spMkLst>
            <pc:docMk/>
            <pc:sldMk cId="2545353625" sldId="257"/>
            <ac:spMk id="6" creationId="{7BD59ECF-4831-D508-91B8-694DF0C04D3C}"/>
          </ac:spMkLst>
        </pc:spChg>
        <pc:spChg chg="mod">
          <ac:chgData name="Takib Uddin" userId="5c2faeeb88caef74" providerId="LiveId" clId="{EE552495-ACBF-4E90-A6CD-F2E13782ADD5}" dt="2023-02-23T10:31:57.686" v="42"/>
          <ac:spMkLst>
            <pc:docMk/>
            <pc:sldMk cId="2545353625" sldId="257"/>
            <ac:spMk id="7" creationId="{749B7B19-5BB5-DF3C-4BC4-05C1867D1F49}"/>
          </ac:spMkLst>
        </pc:spChg>
        <pc:spChg chg="add mod">
          <ac:chgData name="Takib Uddin" userId="5c2faeeb88caef74" providerId="LiveId" clId="{EE552495-ACBF-4E90-A6CD-F2E13782ADD5}" dt="2023-02-23T15:31:36.466" v="1976" actId="2710"/>
          <ac:spMkLst>
            <pc:docMk/>
            <pc:sldMk cId="2545353625" sldId="257"/>
            <ac:spMk id="8" creationId="{F1A3716A-D612-DDAF-9C9D-07A65B08B0A7}"/>
          </ac:spMkLst>
        </pc:spChg>
        <pc:spChg chg="add del mod">
          <ac:chgData name="Takib Uddin" userId="5c2faeeb88caef74" providerId="LiveId" clId="{EE552495-ACBF-4E90-A6CD-F2E13782ADD5}" dt="2023-02-23T10:34:19.422" v="87"/>
          <ac:spMkLst>
            <pc:docMk/>
            <pc:sldMk cId="2545353625" sldId="257"/>
            <ac:spMk id="9" creationId="{93183C7D-E955-630A-4166-46F201539632}"/>
          </ac:spMkLst>
        </pc:spChg>
        <pc:spChg chg="add del mod">
          <ac:chgData name="Takib Uddin" userId="5c2faeeb88caef74" providerId="LiveId" clId="{EE552495-ACBF-4E90-A6CD-F2E13782ADD5}" dt="2023-02-23T10:34:19.422" v="87"/>
          <ac:spMkLst>
            <pc:docMk/>
            <pc:sldMk cId="2545353625" sldId="257"/>
            <ac:spMk id="10" creationId="{C4194416-CD63-F054-B3DC-FA5D4EFE2D71}"/>
          </ac:spMkLst>
        </pc:spChg>
        <pc:spChg chg="add mod">
          <ac:chgData name="Takib Uddin" userId="5c2faeeb88caef74" providerId="LiveId" clId="{EE552495-ACBF-4E90-A6CD-F2E13782ADD5}" dt="2023-02-23T10:34:32.604" v="93"/>
          <ac:spMkLst>
            <pc:docMk/>
            <pc:sldMk cId="2545353625" sldId="257"/>
            <ac:spMk id="11" creationId="{4F51E285-72BD-E011-5869-8005F9B96D81}"/>
          </ac:spMkLst>
        </pc:spChg>
        <pc:spChg chg="add del mod ord">
          <ac:chgData name="Takib Uddin" userId="5c2faeeb88caef74" providerId="LiveId" clId="{EE552495-ACBF-4E90-A6CD-F2E13782ADD5}" dt="2023-02-23T10:51:49.724" v="872" actId="478"/>
          <ac:spMkLst>
            <pc:docMk/>
            <pc:sldMk cId="2545353625" sldId="257"/>
            <ac:spMk id="12" creationId="{1B451AB8-0FE5-BFDE-EF2B-FBC7813D2DF4}"/>
          </ac:spMkLst>
        </pc:spChg>
        <pc:spChg chg="add del mod">
          <ac:chgData name="Takib Uddin" userId="5c2faeeb88caef74" providerId="LiveId" clId="{EE552495-ACBF-4E90-A6CD-F2E13782ADD5}" dt="2023-02-23T10:52:01.881" v="876"/>
          <ac:spMkLst>
            <pc:docMk/>
            <pc:sldMk cId="2545353625" sldId="257"/>
            <ac:spMk id="13" creationId="{3D76BABF-8616-4F80-968B-4BD39BE127EA}"/>
          </ac:spMkLst>
        </pc:spChg>
        <pc:spChg chg="add del mod">
          <ac:chgData name="Takib Uddin" userId="5c2faeeb88caef74" providerId="LiveId" clId="{EE552495-ACBF-4E90-A6CD-F2E13782ADD5}" dt="2023-02-23T10:52:01.881" v="876"/>
          <ac:spMkLst>
            <pc:docMk/>
            <pc:sldMk cId="2545353625" sldId="257"/>
            <ac:spMk id="14" creationId="{A7251FAB-960F-BFEA-983D-BBD07D98E49B}"/>
          </ac:spMkLst>
        </pc:spChg>
        <pc:spChg chg="add del mod">
          <ac:chgData name="Takib Uddin" userId="5c2faeeb88caef74" providerId="LiveId" clId="{EE552495-ACBF-4E90-A6CD-F2E13782ADD5}" dt="2023-02-23T10:52:01.881" v="876"/>
          <ac:spMkLst>
            <pc:docMk/>
            <pc:sldMk cId="2545353625" sldId="257"/>
            <ac:spMk id="16" creationId="{5E8F2410-9219-5C39-80E7-CD2F12F9FA10}"/>
          </ac:spMkLst>
        </pc:spChg>
        <pc:spChg chg="del">
          <ac:chgData name="Takib Uddin" userId="5c2faeeb88caef74" providerId="LiveId" clId="{EE552495-ACBF-4E90-A6CD-F2E13782ADD5}" dt="2023-02-23T10:38:53.742" v="283" actId="478"/>
          <ac:spMkLst>
            <pc:docMk/>
            <pc:sldMk cId="2545353625" sldId="257"/>
            <ac:spMk id="17" creationId="{9568AC94-1977-3739-3452-399AF1D770AC}"/>
          </ac:spMkLst>
        </pc:spChg>
        <pc:spChg chg="del mod">
          <ac:chgData name="Takib Uddin" userId="5c2faeeb88caef74" providerId="LiveId" clId="{EE552495-ACBF-4E90-A6CD-F2E13782ADD5}" dt="2023-02-23T10:51:49.137" v="871" actId="478"/>
          <ac:spMkLst>
            <pc:docMk/>
            <pc:sldMk cId="2545353625" sldId="257"/>
            <ac:spMk id="18" creationId="{C6D00944-ACA1-6ACA-8A9B-82778E885B35}"/>
          </ac:spMkLst>
        </pc:spChg>
        <pc:spChg chg="del mod">
          <ac:chgData name="Takib Uddin" userId="5c2faeeb88caef74" providerId="LiveId" clId="{EE552495-ACBF-4E90-A6CD-F2E13782ADD5}" dt="2023-02-23T10:51:52.105" v="874" actId="478"/>
          <ac:spMkLst>
            <pc:docMk/>
            <pc:sldMk cId="2545353625" sldId="257"/>
            <ac:spMk id="19" creationId="{91695BF2-84B1-7930-6740-7B2EACEE3F9F}"/>
          </ac:spMkLst>
        </pc:spChg>
        <pc:spChg chg="del mod">
          <ac:chgData name="Takib Uddin" userId="5c2faeeb88caef74" providerId="LiveId" clId="{EE552495-ACBF-4E90-A6CD-F2E13782ADD5}" dt="2023-02-23T10:33:24.489" v="76" actId="478"/>
          <ac:spMkLst>
            <pc:docMk/>
            <pc:sldMk cId="2545353625" sldId="257"/>
            <ac:spMk id="21" creationId="{0BC3FA55-D0AE-E4B1-9B48-2C56F64A8296}"/>
          </ac:spMkLst>
        </pc:spChg>
        <pc:spChg chg="add del mod">
          <ac:chgData name="Takib Uddin" userId="5c2faeeb88caef74" providerId="LiveId" clId="{EE552495-ACBF-4E90-A6CD-F2E13782ADD5}" dt="2023-02-23T10:52:01.881" v="876"/>
          <ac:spMkLst>
            <pc:docMk/>
            <pc:sldMk cId="2545353625" sldId="257"/>
            <ac:spMk id="22" creationId="{2F22FAAA-C891-34C7-AB7B-1D97212C7C81}"/>
          </ac:spMkLst>
        </pc:spChg>
        <pc:spChg chg="del">
          <ac:chgData name="Takib Uddin" userId="5c2faeeb88caef74" providerId="LiveId" clId="{EE552495-ACBF-4E90-A6CD-F2E13782ADD5}" dt="2023-02-23T10:51:51.553" v="873" actId="478"/>
          <ac:spMkLst>
            <pc:docMk/>
            <pc:sldMk cId="2545353625" sldId="257"/>
            <ac:spMk id="23" creationId="{6BB5929C-7511-73FC-2A7C-F295AB99BC95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29" creationId="{2442AE22-2289-F097-CF23-F293F2AC0047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30" creationId="{04F40FE4-2ADF-E19B-9874-FE340B4CEE8A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33" creationId="{AE93A53E-E017-A960-DF7D-638B8B6DBE5F}"/>
          </ac:spMkLst>
        </pc:spChg>
        <pc:spChg chg="mod">
          <ac:chgData name="Takib Uddin" userId="5c2faeeb88caef74" providerId="LiveId" clId="{EE552495-ACBF-4E90-A6CD-F2E13782ADD5}" dt="2023-02-23T15:03:40.573" v="1930" actId="1076"/>
          <ac:spMkLst>
            <pc:docMk/>
            <pc:sldMk cId="2545353625" sldId="257"/>
            <ac:spMk id="34" creationId="{3445162D-4322-5AD5-5DDD-E78042F6EE91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35" creationId="{DFF8D194-C853-BE16-51E8-8C9F0A409C9C}"/>
          </ac:spMkLst>
        </pc:spChg>
        <pc:spChg chg="mod">
          <ac:chgData name="Takib Uddin" userId="5c2faeeb88caef74" providerId="LiveId" clId="{EE552495-ACBF-4E90-A6CD-F2E13782ADD5}" dt="2023-02-23T10:47:50.501" v="825" actId="1076"/>
          <ac:spMkLst>
            <pc:docMk/>
            <pc:sldMk cId="2545353625" sldId="257"/>
            <ac:spMk id="36" creationId="{5F3A116B-B2AC-0D1F-11D1-9ED26B6B1015}"/>
          </ac:spMkLst>
        </pc:spChg>
        <pc:spChg chg="del">
          <ac:chgData name="Takib Uddin" userId="5c2faeeb88caef74" providerId="LiveId" clId="{EE552495-ACBF-4E90-A6CD-F2E13782ADD5}" dt="2023-02-23T10:29:08.466" v="15" actId="478"/>
          <ac:spMkLst>
            <pc:docMk/>
            <pc:sldMk cId="2545353625" sldId="257"/>
            <ac:spMk id="37" creationId="{8AA52739-00B8-F7A8-FBE9-F6EBEC35D4FE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39" creationId="{11B0903D-C2C0-75E9-4044-476791298933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0" creationId="{890DBF1E-C163-37A2-3394-5C2C975D9B04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2" creationId="{9D6D364D-6F0A-9029-AA70-42A928F58AC9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3" creationId="{95AB7084-8CEC-D29F-97BE-3A0BE5504CB0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5" creationId="{88A20F6C-0225-0FEE-8D84-D62C53FBC27B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6" creationId="{1CA15C60-95BA-6E10-D8D6-247BDA10750F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8" creationId="{8DDB5D86-6DE5-C888-81A5-9E4F003C3416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9" creationId="{C7D9CD97-EC22-A5E3-26BC-16F4DA1A100C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1" creationId="{BCA75E68-9A68-DE7F-1888-B36A88D86ED1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2" creationId="{26970849-D2A0-6C27-56B5-27250CB9345A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4" creationId="{9CA869F3-5ECC-D96A-A50B-4F83ADBC43A4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5" creationId="{EB84169B-8D9C-AB10-6BA1-A2992276BA41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7" creationId="{63FE069C-EC7A-8E4D-A235-287BDDA5EA5A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8" creationId="{E5FD1628-78BE-4E90-9597-55F0555D2930}"/>
          </ac:spMkLst>
        </pc:spChg>
        <pc:spChg chg="add del mod">
          <ac:chgData name="Takib Uddin" userId="5c2faeeb88caef74" providerId="LiveId" clId="{EE552495-ACBF-4E90-A6CD-F2E13782ADD5}" dt="2023-02-23T10:52:01.881" v="876"/>
          <ac:spMkLst>
            <pc:docMk/>
            <pc:sldMk cId="2545353625" sldId="257"/>
            <ac:spMk id="59" creationId="{4D66016F-A5E5-7BAB-6F13-D77AC46B2710}"/>
          </ac:spMkLst>
        </pc:spChg>
        <pc:spChg chg="add del mod">
          <ac:chgData name="Takib Uddin" userId="5c2faeeb88caef74" providerId="LiveId" clId="{EE552495-ACBF-4E90-A6CD-F2E13782ADD5}" dt="2023-02-23T10:52:29.185" v="880" actId="478"/>
          <ac:spMkLst>
            <pc:docMk/>
            <pc:sldMk cId="2545353625" sldId="257"/>
            <ac:spMk id="60" creationId="{4FF19821-8F61-426A-39E0-2C66F1C448FE}"/>
          </ac:spMkLst>
        </pc:spChg>
        <pc:spChg chg="add del mod">
          <ac:chgData name="Takib Uddin" userId="5c2faeeb88caef74" providerId="LiveId" clId="{EE552495-ACBF-4E90-A6CD-F2E13782ADD5}" dt="2023-02-23T10:52:30.462" v="881" actId="478"/>
          <ac:spMkLst>
            <pc:docMk/>
            <pc:sldMk cId="2545353625" sldId="257"/>
            <ac:spMk id="61" creationId="{B13545FF-431F-5C84-832A-47B6B4E062DB}"/>
          </ac:spMkLst>
        </pc:spChg>
        <pc:spChg chg="add del mod">
          <ac:chgData name="Takib Uddin" userId="5c2faeeb88caef74" providerId="LiveId" clId="{EE552495-ACBF-4E90-A6CD-F2E13782ADD5}" dt="2023-02-23T10:52:30.462" v="881" actId="478"/>
          <ac:spMkLst>
            <pc:docMk/>
            <pc:sldMk cId="2545353625" sldId="257"/>
            <ac:spMk id="62" creationId="{24260C84-9463-6648-EB87-6C524F352B2C}"/>
          </ac:spMkLst>
        </pc:spChg>
        <pc:spChg chg="add del mod">
          <ac:chgData name="Takib Uddin" userId="5c2faeeb88caef74" providerId="LiveId" clId="{EE552495-ACBF-4E90-A6CD-F2E13782ADD5}" dt="2023-02-23T10:52:35.657" v="883"/>
          <ac:spMkLst>
            <pc:docMk/>
            <pc:sldMk cId="2545353625" sldId="257"/>
            <ac:spMk id="63" creationId="{0418719E-F827-0C6C-AF5F-7DCEFEFA19A0}"/>
          </ac:spMkLst>
        </pc:spChg>
        <pc:spChg chg="add del mod">
          <ac:chgData name="Takib Uddin" userId="5c2faeeb88caef74" providerId="LiveId" clId="{EE552495-ACBF-4E90-A6CD-F2E13782ADD5}" dt="2023-02-23T10:52:35.657" v="883"/>
          <ac:spMkLst>
            <pc:docMk/>
            <pc:sldMk cId="2545353625" sldId="257"/>
            <ac:spMk id="65" creationId="{901EE1EB-7BD4-EEC3-EE04-0371E576434C}"/>
          </ac:spMkLst>
        </pc:spChg>
        <pc:spChg chg="add del mod">
          <ac:chgData name="Takib Uddin" userId="5c2faeeb88caef74" providerId="LiveId" clId="{EE552495-ACBF-4E90-A6CD-F2E13782ADD5}" dt="2023-02-23T10:52:35.657" v="883"/>
          <ac:spMkLst>
            <pc:docMk/>
            <pc:sldMk cId="2545353625" sldId="257"/>
            <ac:spMk id="66" creationId="{1DEF9DC1-B42C-BF6C-C1FF-3501E2D7E69B}"/>
          </ac:spMkLst>
        </pc:spChg>
        <pc:spChg chg="add del mod">
          <ac:chgData name="Takib Uddin" userId="5c2faeeb88caef74" providerId="LiveId" clId="{EE552495-ACBF-4E90-A6CD-F2E13782ADD5}" dt="2023-02-23T10:52:35.657" v="883"/>
          <ac:spMkLst>
            <pc:docMk/>
            <pc:sldMk cId="2545353625" sldId="257"/>
            <ac:spMk id="67" creationId="{0068DA15-8CB1-2A11-FA91-FD84A523BB48}"/>
          </ac:spMkLst>
        </pc:spChg>
        <pc:spChg chg="add del mod">
          <ac:chgData name="Takib Uddin" userId="5c2faeeb88caef74" providerId="LiveId" clId="{EE552495-ACBF-4E90-A6CD-F2E13782ADD5}" dt="2023-02-23T10:52:59.600" v="890"/>
          <ac:spMkLst>
            <pc:docMk/>
            <pc:sldMk cId="2545353625" sldId="257"/>
            <ac:spMk id="68" creationId="{959FDF1A-F357-1BF9-98B1-84D3A74A66E4}"/>
          </ac:spMkLst>
        </pc:spChg>
        <pc:spChg chg="add del mod">
          <ac:chgData name="Takib Uddin" userId="5c2faeeb88caef74" providerId="LiveId" clId="{EE552495-ACBF-4E90-A6CD-F2E13782ADD5}" dt="2023-02-23T10:52:59.600" v="890"/>
          <ac:spMkLst>
            <pc:docMk/>
            <pc:sldMk cId="2545353625" sldId="257"/>
            <ac:spMk id="70" creationId="{29994DC0-5E28-1234-5950-5835DD03ABCC}"/>
          </ac:spMkLst>
        </pc:spChg>
        <pc:spChg chg="add del mod">
          <ac:chgData name="Takib Uddin" userId="5c2faeeb88caef74" providerId="LiveId" clId="{EE552495-ACBF-4E90-A6CD-F2E13782ADD5}" dt="2023-02-23T10:52:59.600" v="890"/>
          <ac:spMkLst>
            <pc:docMk/>
            <pc:sldMk cId="2545353625" sldId="257"/>
            <ac:spMk id="71" creationId="{E748C27B-0384-83EE-3CD8-C686B33A3FFB}"/>
          </ac:spMkLst>
        </pc:spChg>
        <pc:spChg chg="add del mod">
          <ac:chgData name="Takib Uddin" userId="5c2faeeb88caef74" providerId="LiveId" clId="{EE552495-ACBF-4E90-A6CD-F2E13782ADD5}" dt="2023-02-23T10:52:59.600" v="890"/>
          <ac:spMkLst>
            <pc:docMk/>
            <pc:sldMk cId="2545353625" sldId="257"/>
            <ac:spMk id="73" creationId="{9DBBF3BF-6165-5A3A-744F-73804DBE9976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75" creationId="{78175550-3D67-A1B7-B2AB-7627FB5CF343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76" creationId="{CD713337-3465-1285-09C0-EA4128A2E4FE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79" creationId="{C8ED90D6-EA60-9B37-84F8-1D4433D25BBA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0" creationId="{448F5A48-CEC0-89EB-6BCB-C1B04E137F13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2" creationId="{5D536088-5838-D15E-1F78-790CC62807BF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3" creationId="{DAB048B4-8AC6-E34F-4CF7-3B0368C07622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5" creationId="{1EF7B088-7E6D-52B5-0F0D-A364E3AB5460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6" creationId="{84EC8187-3B73-1F68-C262-E8DAC0A8CDD4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8" creationId="{AF8E2E83-FDEF-84B6-196E-1238CB5DEC89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9" creationId="{8A63F43E-293F-037A-2800-E79772F3226B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1" creationId="{DE67A84A-F19C-466C-2046-C1221C701D3F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2" creationId="{D85E025F-3F2E-BB37-B63B-FEE24CE768B0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4" creationId="{EA205B9C-D3B4-D4F5-8773-B0FF1783CAF6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5" creationId="{E9265C94-9982-E923-504A-ADDC0CBFCD5A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7" creationId="{75D49EB7-A46A-3590-E6C8-E3327C719F42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8" creationId="{5DE88DC2-992D-C9DD-E809-095A31600311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100" creationId="{9DD9CB04-DB94-8E01-1FB3-D91A2309E7CE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101" creationId="{DA3A1DF5-25F2-6C14-5FBD-3DAA58220692}"/>
          </ac:spMkLst>
        </pc:spChg>
        <pc:spChg chg="add del mod">
          <ac:chgData name="Takib Uddin" userId="5c2faeeb88caef74" providerId="LiveId" clId="{EE552495-ACBF-4E90-A6CD-F2E13782ADD5}" dt="2023-02-23T10:52:59.600" v="890"/>
          <ac:spMkLst>
            <pc:docMk/>
            <pc:sldMk cId="2545353625" sldId="257"/>
            <ac:spMk id="102" creationId="{A4C7EE87-915C-793B-F51D-CE41A117CC82}"/>
          </ac:spMkLst>
        </pc:spChg>
        <pc:spChg chg="add del mod">
          <ac:chgData name="Takib Uddin" userId="5c2faeeb88caef74" providerId="LiveId" clId="{EE552495-ACBF-4E90-A6CD-F2E13782ADD5}" dt="2023-02-23T10:53:41.682" v="895" actId="478"/>
          <ac:spMkLst>
            <pc:docMk/>
            <pc:sldMk cId="2545353625" sldId="257"/>
            <ac:spMk id="103" creationId="{4D02EB88-283E-A6F1-EE98-8486957967BD}"/>
          </ac:spMkLst>
        </pc:spChg>
        <pc:spChg chg="add del mod">
          <ac:chgData name="Takib Uddin" userId="5c2faeeb88caef74" providerId="LiveId" clId="{EE552495-ACBF-4E90-A6CD-F2E13782ADD5}" dt="2023-02-23T10:54:12.236" v="905" actId="478"/>
          <ac:spMkLst>
            <pc:docMk/>
            <pc:sldMk cId="2545353625" sldId="257"/>
            <ac:spMk id="105" creationId="{A1301582-78F0-6EAD-DBC8-CE9A0370FB7A}"/>
          </ac:spMkLst>
        </pc:spChg>
        <pc:spChg chg="add del mod ord">
          <ac:chgData name="Takib Uddin" userId="5c2faeeb88caef74" providerId="LiveId" clId="{EE552495-ACBF-4E90-A6CD-F2E13782ADD5}" dt="2023-02-23T10:55:52.055" v="927" actId="478"/>
          <ac:spMkLst>
            <pc:docMk/>
            <pc:sldMk cId="2545353625" sldId="257"/>
            <ac:spMk id="107" creationId="{A6EB917B-5392-B54A-FB0F-72792CDDD846}"/>
          </ac:spMkLst>
        </pc:spChg>
        <pc:spChg chg="del">
          <ac:chgData name="Takib Uddin" userId="5c2faeeb88caef74" providerId="LiveId" clId="{EE552495-ACBF-4E90-A6CD-F2E13782ADD5}" dt="2023-02-23T10:56:07.844" v="928"/>
          <ac:spMkLst>
            <pc:docMk/>
            <pc:sldMk cId="2545353625" sldId="257"/>
            <ac:spMk id="108" creationId="{533B0C86-CC4F-7C6B-539C-AC8C98DBF066}"/>
          </ac:spMkLst>
        </pc:spChg>
        <pc:spChg chg="del">
          <ac:chgData name="Takib Uddin" userId="5c2faeeb88caef74" providerId="LiveId" clId="{EE552495-ACBF-4E90-A6CD-F2E13782ADD5}" dt="2023-02-23T10:56:07.844" v="928"/>
          <ac:spMkLst>
            <pc:docMk/>
            <pc:sldMk cId="2545353625" sldId="257"/>
            <ac:spMk id="115" creationId="{69A24AF9-3D6C-057C-78AB-265E3F51765D}"/>
          </ac:spMkLst>
        </pc:spChg>
        <pc:grpChg chg="add del mod">
          <ac:chgData name="Takib Uddin" userId="5c2faeeb88caef74" providerId="LiveId" clId="{EE552495-ACBF-4E90-A6CD-F2E13782ADD5}" dt="2023-02-23T10:32:29.807" v="48" actId="478"/>
          <ac:grpSpMkLst>
            <pc:docMk/>
            <pc:sldMk cId="2545353625" sldId="257"/>
            <ac:grpSpMk id="3" creationId="{BFED5E1E-76F7-7B14-066B-76F0E76E84B8}"/>
          </ac:grpSpMkLst>
        </pc:grpChg>
        <pc:grpChg chg="add mod">
          <ac:chgData name="Takib Uddin" userId="5c2faeeb88caef74" providerId="LiveId" clId="{EE552495-ACBF-4E90-A6CD-F2E13782ADD5}" dt="2023-02-23T16:08:26.115" v="2251" actId="1076"/>
          <ac:grpSpMkLst>
            <pc:docMk/>
            <pc:sldMk cId="2545353625" sldId="257"/>
            <ac:grpSpMk id="7" creationId="{0F0015F7-6FC6-45CB-30F1-683239EE906A}"/>
          </ac:grpSpMkLst>
        </pc:grpChg>
        <pc:grpChg chg="add del mod">
          <ac:chgData name="Takib Uddin" userId="5c2faeeb88caef74" providerId="LiveId" clId="{EE552495-ACBF-4E90-A6CD-F2E13782ADD5}" dt="2023-02-23T10:52:01.881" v="876"/>
          <ac:grpSpMkLst>
            <pc:docMk/>
            <pc:sldMk cId="2545353625" sldId="257"/>
            <ac:grpSpMk id="24" creationId="{A1C8F9B6-4468-8086-AFB0-797F53131462}"/>
          </ac:grpSpMkLst>
        </pc:grpChg>
        <pc:grpChg chg="mod">
          <ac:chgData name="Takib Uddin" userId="5c2faeeb88caef74" providerId="LiveId" clId="{EE552495-ACBF-4E90-A6CD-F2E13782ADD5}" dt="2023-02-23T16:10:06.760" v="2262" actId="1076"/>
          <ac:grpSpMkLst>
            <pc:docMk/>
            <pc:sldMk cId="2545353625" sldId="257"/>
            <ac:grpSpMk id="25" creationId="{08CB636A-D0D2-7335-94A1-C9D8DA3BA822}"/>
          </ac:grpSpMkLst>
        </pc:grpChg>
        <pc:grpChg chg="add del mod">
          <ac:chgData name="Takib Uddin" userId="5c2faeeb88caef74" providerId="LiveId" clId="{EE552495-ACBF-4E90-A6CD-F2E13782ADD5}" dt="2023-02-23T10:52:01.881" v="876"/>
          <ac:grpSpMkLst>
            <pc:docMk/>
            <pc:sldMk cId="2545353625" sldId="257"/>
            <ac:grpSpMk id="32" creationId="{BD7A1947-15A4-C150-AD8E-0C3D2DD9CEE2}"/>
          </ac:grpSpMkLst>
        </pc:grpChg>
        <pc:grpChg chg="mod">
          <ac:chgData name="Takib Uddin" userId="5c2faeeb88caef74" providerId="LiveId" clId="{EE552495-ACBF-4E90-A6CD-F2E13782ADD5}" dt="2023-02-23T10:52:00.376" v="875"/>
          <ac:grpSpMkLst>
            <pc:docMk/>
            <pc:sldMk cId="2545353625" sldId="257"/>
            <ac:grpSpMk id="38" creationId="{EE677B6F-197C-13B1-3D9F-35D82D848881}"/>
          </ac:grpSpMkLst>
        </pc:grpChg>
        <pc:grpChg chg="add del mod">
          <ac:chgData name="Takib Uddin" userId="5c2faeeb88caef74" providerId="LiveId" clId="{EE552495-ACBF-4E90-A6CD-F2E13782ADD5}" dt="2023-02-23T10:52:01.881" v="876"/>
          <ac:grpSpMkLst>
            <pc:docMk/>
            <pc:sldMk cId="2545353625" sldId="257"/>
            <ac:grpSpMk id="41" creationId="{2717C1F3-771F-5FED-024D-E08B115A18D3}"/>
          </ac:grpSpMkLst>
        </pc:grpChg>
        <pc:grpChg chg="mod">
          <ac:chgData name="Takib Uddin" userId="5c2faeeb88caef74" providerId="LiveId" clId="{EE552495-ACBF-4E90-A6CD-F2E13782ADD5}" dt="2023-02-23T10:52:00.376" v="875"/>
          <ac:grpSpMkLst>
            <pc:docMk/>
            <pc:sldMk cId="2545353625" sldId="257"/>
            <ac:grpSpMk id="44" creationId="{34540AD6-785B-B98B-C5F4-FE8A39D4A012}"/>
          </ac:grpSpMkLst>
        </pc:grpChg>
        <pc:grpChg chg="add del mod">
          <ac:chgData name="Takib Uddin" userId="5c2faeeb88caef74" providerId="LiveId" clId="{EE552495-ACBF-4E90-A6CD-F2E13782ADD5}" dt="2023-02-23T10:52:01.881" v="876"/>
          <ac:grpSpMkLst>
            <pc:docMk/>
            <pc:sldMk cId="2545353625" sldId="257"/>
            <ac:grpSpMk id="47" creationId="{766F338B-5778-B4D9-3B65-161E88ABE1A6}"/>
          </ac:grpSpMkLst>
        </pc:grpChg>
        <pc:grpChg chg="mod">
          <ac:chgData name="Takib Uddin" userId="5c2faeeb88caef74" providerId="LiveId" clId="{EE552495-ACBF-4E90-A6CD-F2E13782ADD5}" dt="2023-02-23T10:52:00.376" v="875"/>
          <ac:grpSpMkLst>
            <pc:docMk/>
            <pc:sldMk cId="2545353625" sldId="257"/>
            <ac:grpSpMk id="50" creationId="{422CBE4B-F183-C091-54DE-DAE7692278C9}"/>
          </ac:grpSpMkLst>
        </pc:grpChg>
        <pc:grpChg chg="add del mod">
          <ac:chgData name="Takib Uddin" userId="5c2faeeb88caef74" providerId="LiveId" clId="{EE552495-ACBF-4E90-A6CD-F2E13782ADD5}" dt="2023-02-23T10:52:01.881" v="876"/>
          <ac:grpSpMkLst>
            <pc:docMk/>
            <pc:sldMk cId="2545353625" sldId="257"/>
            <ac:grpSpMk id="53" creationId="{F2A8CB50-641D-DA4D-14B9-02EE70A55E14}"/>
          </ac:grpSpMkLst>
        </pc:grpChg>
        <pc:grpChg chg="mod">
          <ac:chgData name="Takib Uddin" userId="5c2faeeb88caef74" providerId="LiveId" clId="{EE552495-ACBF-4E90-A6CD-F2E13782ADD5}" dt="2023-02-23T10:52:00.376" v="875"/>
          <ac:grpSpMkLst>
            <pc:docMk/>
            <pc:sldMk cId="2545353625" sldId="257"/>
            <ac:grpSpMk id="56" creationId="{8F14CD04-2238-83F8-07AE-9A1B518613DC}"/>
          </ac:grpSpMkLst>
        </pc:grpChg>
        <pc:grpChg chg="add del mod">
          <ac:chgData name="Takib Uddin" userId="5c2faeeb88caef74" providerId="LiveId" clId="{EE552495-ACBF-4E90-A6CD-F2E13782ADD5}" dt="2023-02-23T10:52:59.600" v="890"/>
          <ac:grpSpMkLst>
            <pc:docMk/>
            <pc:sldMk cId="2545353625" sldId="257"/>
            <ac:grpSpMk id="74" creationId="{85ECCED4-DF41-B7DD-A42A-268504869B40}"/>
          </ac:grpSpMkLst>
        </pc:grpChg>
        <pc:grpChg chg="add del mod">
          <ac:chgData name="Takib Uddin" userId="5c2faeeb88caef74" providerId="LiveId" clId="{EE552495-ACBF-4E90-A6CD-F2E13782ADD5}" dt="2023-02-23T10:52:59.600" v="890"/>
          <ac:grpSpMkLst>
            <pc:docMk/>
            <pc:sldMk cId="2545353625" sldId="257"/>
            <ac:grpSpMk id="78" creationId="{5A7F1D6E-5102-52E3-9BE1-D67EC8B4BC16}"/>
          </ac:grpSpMkLst>
        </pc:grpChg>
        <pc:grpChg chg="mod">
          <ac:chgData name="Takib Uddin" userId="5c2faeeb88caef74" providerId="LiveId" clId="{EE552495-ACBF-4E90-A6CD-F2E13782ADD5}" dt="2023-02-23T10:52:51.636" v="885"/>
          <ac:grpSpMkLst>
            <pc:docMk/>
            <pc:sldMk cId="2545353625" sldId="257"/>
            <ac:grpSpMk id="81" creationId="{17732AC7-3202-9084-5778-3203944734C8}"/>
          </ac:grpSpMkLst>
        </pc:grpChg>
        <pc:grpChg chg="add del mod">
          <ac:chgData name="Takib Uddin" userId="5c2faeeb88caef74" providerId="LiveId" clId="{EE552495-ACBF-4E90-A6CD-F2E13782ADD5}" dt="2023-02-23T10:52:59.600" v="890"/>
          <ac:grpSpMkLst>
            <pc:docMk/>
            <pc:sldMk cId="2545353625" sldId="257"/>
            <ac:grpSpMk id="84" creationId="{7818D070-5C27-68F3-B44C-2A3991C8BB37}"/>
          </ac:grpSpMkLst>
        </pc:grpChg>
        <pc:grpChg chg="mod">
          <ac:chgData name="Takib Uddin" userId="5c2faeeb88caef74" providerId="LiveId" clId="{EE552495-ACBF-4E90-A6CD-F2E13782ADD5}" dt="2023-02-23T10:52:51.636" v="885"/>
          <ac:grpSpMkLst>
            <pc:docMk/>
            <pc:sldMk cId="2545353625" sldId="257"/>
            <ac:grpSpMk id="87" creationId="{694C17F7-A601-4DB8-4D62-145A3735C5A5}"/>
          </ac:grpSpMkLst>
        </pc:grpChg>
        <pc:grpChg chg="add del mod">
          <ac:chgData name="Takib Uddin" userId="5c2faeeb88caef74" providerId="LiveId" clId="{EE552495-ACBF-4E90-A6CD-F2E13782ADD5}" dt="2023-02-23T10:52:59.600" v="890"/>
          <ac:grpSpMkLst>
            <pc:docMk/>
            <pc:sldMk cId="2545353625" sldId="257"/>
            <ac:grpSpMk id="90" creationId="{A1602E06-33C9-E6C1-87E1-6AE1711CA001}"/>
          </ac:grpSpMkLst>
        </pc:grpChg>
        <pc:grpChg chg="mod">
          <ac:chgData name="Takib Uddin" userId="5c2faeeb88caef74" providerId="LiveId" clId="{EE552495-ACBF-4E90-A6CD-F2E13782ADD5}" dt="2023-02-23T10:52:51.636" v="885"/>
          <ac:grpSpMkLst>
            <pc:docMk/>
            <pc:sldMk cId="2545353625" sldId="257"/>
            <ac:grpSpMk id="93" creationId="{4A93031F-64FF-1CDD-AF5D-8DBC10E930C4}"/>
          </ac:grpSpMkLst>
        </pc:grpChg>
        <pc:grpChg chg="add del mod">
          <ac:chgData name="Takib Uddin" userId="5c2faeeb88caef74" providerId="LiveId" clId="{EE552495-ACBF-4E90-A6CD-F2E13782ADD5}" dt="2023-02-23T10:52:59.600" v="890"/>
          <ac:grpSpMkLst>
            <pc:docMk/>
            <pc:sldMk cId="2545353625" sldId="257"/>
            <ac:grpSpMk id="96" creationId="{676DC5A3-42CD-8DE2-19B5-2820F7F8787F}"/>
          </ac:grpSpMkLst>
        </pc:grpChg>
        <pc:grpChg chg="mod">
          <ac:chgData name="Takib Uddin" userId="5c2faeeb88caef74" providerId="LiveId" clId="{EE552495-ACBF-4E90-A6CD-F2E13782ADD5}" dt="2023-02-23T10:52:51.636" v="885"/>
          <ac:grpSpMkLst>
            <pc:docMk/>
            <pc:sldMk cId="2545353625" sldId="257"/>
            <ac:grpSpMk id="99" creationId="{90373939-508B-0028-DF4A-22DFF995C26C}"/>
          </ac:grpSpMkLst>
        </pc:grpChg>
        <pc:grpChg chg="del">
          <ac:chgData name="Takib Uddin" userId="5c2faeeb88caef74" providerId="LiveId" clId="{EE552495-ACBF-4E90-A6CD-F2E13782ADD5}" dt="2023-02-23T10:56:07.844" v="928"/>
          <ac:grpSpMkLst>
            <pc:docMk/>
            <pc:sldMk cId="2545353625" sldId="257"/>
            <ac:grpSpMk id="109" creationId="{62D97429-CC72-0AB5-368E-D0B584DC21E1}"/>
          </ac:grpSpMkLst>
        </pc:grpChg>
        <pc:picChg chg="add mod">
          <ac:chgData name="Takib Uddin" userId="5c2faeeb88caef74" providerId="LiveId" clId="{EE552495-ACBF-4E90-A6CD-F2E13782ADD5}" dt="2023-02-23T15:35:11.029" v="2024" actId="1035"/>
          <ac:picMkLst>
            <pc:docMk/>
            <pc:sldMk cId="2545353625" sldId="257"/>
            <ac:picMk id="3" creationId="{1E59AFB5-04E6-F1D0-6202-8817E25E1AB9}"/>
          </ac:picMkLst>
        </pc:picChg>
        <pc:picChg chg="add mod">
          <ac:chgData name="Takib Uddin" userId="5c2faeeb88caef74" providerId="LiveId" clId="{EE552495-ACBF-4E90-A6CD-F2E13782ADD5}" dt="2023-02-23T15:34:47.119" v="2013" actId="164"/>
          <ac:picMkLst>
            <pc:docMk/>
            <pc:sldMk cId="2545353625" sldId="257"/>
            <ac:picMk id="5" creationId="{60FF3EB9-B6C5-A8E5-6FBE-25CC0B872DEE}"/>
          </ac:picMkLst>
        </pc:picChg>
        <pc:picChg chg="add mod">
          <ac:chgData name="Takib Uddin" userId="5c2faeeb88caef74" providerId="LiveId" clId="{EE552495-ACBF-4E90-A6CD-F2E13782ADD5}" dt="2023-02-23T15:34:47.119" v="2013" actId="164"/>
          <ac:picMkLst>
            <pc:docMk/>
            <pc:sldMk cId="2545353625" sldId="257"/>
            <ac:picMk id="6" creationId="{7E36974D-674B-6D3E-F1FE-BC1FF3694B94}"/>
          </ac:picMkLst>
        </pc:picChg>
        <pc:picChg chg="mod">
          <ac:chgData name="Takib Uddin" userId="5c2faeeb88caef74" providerId="LiveId" clId="{EE552495-ACBF-4E90-A6CD-F2E13782ADD5}" dt="2023-02-23T10:52:00.376" v="875"/>
          <ac:picMkLst>
            <pc:docMk/>
            <pc:sldMk cId="2545353625" sldId="257"/>
            <ac:picMk id="31" creationId="{84812F9D-3B32-016C-6EEB-FF73F6BE929B}"/>
          </ac:picMkLst>
        </pc:picChg>
        <pc:picChg chg="add del mod">
          <ac:chgData name="Takib Uddin" userId="5c2faeeb88caef74" providerId="LiveId" clId="{EE552495-ACBF-4E90-A6CD-F2E13782ADD5}" dt="2023-02-23T10:52:35.657" v="883"/>
          <ac:picMkLst>
            <pc:docMk/>
            <pc:sldMk cId="2545353625" sldId="257"/>
            <ac:picMk id="64" creationId="{A1A6673D-ACEB-6C4B-77DC-D9CE02800D55}"/>
          </ac:picMkLst>
        </pc:picChg>
        <pc:picChg chg="add del mod">
          <ac:chgData name="Takib Uddin" userId="5c2faeeb88caef74" providerId="LiveId" clId="{EE552495-ACBF-4E90-A6CD-F2E13782ADD5}" dt="2023-02-23T10:52:59.600" v="890"/>
          <ac:picMkLst>
            <pc:docMk/>
            <pc:sldMk cId="2545353625" sldId="257"/>
            <ac:picMk id="69" creationId="{DD9E4AA1-8961-F185-6DC7-90DAD923E849}"/>
          </ac:picMkLst>
        </pc:picChg>
        <pc:picChg chg="mod">
          <ac:chgData name="Takib Uddin" userId="5c2faeeb88caef74" providerId="LiveId" clId="{EE552495-ACBF-4E90-A6CD-F2E13782ADD5}" dt="2023-02-23T10:52:51.636" v="885"/>
          <ac:picMkLst>
            <pc:docMk/>
            <pc:sldMk cId="2545353625" sldId="257"/>
            <ac:picMk id="77" creationId="{0887DE0D-0A23-F47A-1DEF-28AB520DFF8D}"/>
          </ac:picMkLst>
        </pc:picChg>
        <pc:picChg chg="add del mod">
          <ac:chgData name="Takib Uddin" userId="5c2faeeb88caef74" providerId="LiveId" clId="{EE552495-ACBF-4E90-A6CD-F2E13782ADD5}" dt="2023-02-23T10:53:40.701" v="894" actId="478"/>
          <ac:picMkLst>
            <pc:docMk/>
            <pc:sldMk cId="2545353625" sldId="257"/>
            <ac:picMk id="104" creationId="{45F445A9-95EE-9C5A-F8C2-643E22430E01}"/>
          </ac:picMkLst>
        </pc:picChg>
        <pc:picChg chg="add del mod">
          <ac:chgData name="Takib Uddin" userId="5c2faeeb88caef74" providerId="LiveId" clId="{EE552495-ACBF-4E90-A6CD-F2E13782ADD5}" dt="2023-02-23T10:55:51.149" v="926" actId="478"/>
          <ac:picMkLst>
            <pc:docMk/>
            <pc:sldMk cId="2545353625" sldId="257"/>
            <ac:picMk id="106" creationId="{2148F6E6-3F88-5755-8EAC-2BEF214E6B8A}"/>
          </ac:picMkLst>
        </pc:picChg>
        <pc:picChg chg="add del mod">
          <ac:chgData name="Takib Uddin" userId="5c2faeeb88caef74" providerId="LiveId" clId="{EE552495-ACBF-4E90-A6CD-F2E13782ADD5}" dt="2023-02-23T14:52:17.377" v="1750" actId="478"/>
          <ac:picMkLst>
            <pc:docMk/>
            <pc:sldMk cId="2545353625" sldId="257"/>
            <ac:picMk id="117" creationId="{ABA1ABDA-99D2-B4A0-77B0-21323CDBF859}"/>
          </ac:picMkLst>
        </pc:picChg>
        <pc:picChg chg="add del mod">
          <ac:chgData name="Takib Uddin" userId="5c2faeeb88caef74" providerId="LiveId" clId="{EE552495-ACBF-4E90-A6CD-F2E13782ADD5}" dt="2023-02-23T15:17:11.342" v="1967" actId="478"/>
          <ac:picMkLst>
            <pc:docMk/>
            <pc:sldMk cId="2545353625" sldId="257"/>
            <ac:picMk id="118" creationId="{CD77C126-A36F-458C-624A-74E5C5E5DD1B}"/>
          </ac:picMkLst>
        </pc:picChg>
        <pc:cxnChg chg="add del mod">
          <ac:chgData name="Takib Uddin" userId="5c2faeeb88caef74" providerId="LiveId" clId="{EE552495-ACBF-4E90-A6CD-F2E13782ADD5}" dt="2023-02-23T10:52:01.881" v="876"/>
          <ac:cxnSpMkLst>
            <pc:docMk/>
            <pc:sldMk cId="2545353625" sldId="257"/>
            <ac:cxnSpMk id="15" creationId="{957FD79C-2785-FAC0-B1FA-6902C09C4013}"/>
          </ac:cxnSpMkLst>
        </pc:cxnChg>
        <pc:cxnChg chg="add del mod">
          <ac:chgData name="Takib Uddin" userId="5c2faeeb88caef74" providerId="LiveId" clId="{EE552495-ACBF-4E90-A6CD-F2E13782ADD5}" dt="2023-02-23T10:52:59.600" v="890"/>
          <ac:cxnSpMkLst>
            <pc:docMk/>
            <pc:sldMk cId="2545353625" sldId="257"/>
            <ac:cxnSpMk id="72" creationId="{6B3B0EB5-D477-E5AE-9E87-3B47E5AAA589}"/>
          </ac:cxnSpMkLst>
        </pc:cxnChg>
      </pc:sldChg>
      <pc:sldChg chg="addSp delSp modSp add mod">
        <pc:chgData name="Takib Uddin" userId="5c2faeeb88caef74" providerId="LiveId" clId="{EE552495-ACBF-4E90-A6CD-F2E13782ADD5}" dt="2023-02-23T16:28:39.457" v="2420" actId="1076"/>
        <pc:sldMkLst>
          <pc:docMk/>
          <pc:sldMk cId="1120732288" sldId="258"/>
        </pc:sldMkLst>
        <pc:spChg chg="add mod">
          <ac:chgData name="Takib Uddin" userId="5c2faeeb88caef74" providerId="LiveId" clId="{EE552495-ACBF-4E90-A6CD-F2E13782ADD5}" dt="2023-02-23T16:27:07.453" v="2359" actId="14100"/>
          <ac:spMkLst>
            <pc:docMk/>
            <pc:sldMk cId="1120732288" sldId="258"/>
            <ac:spMk id="3" creationId="{B7BDD92C-8AED-1EAC-B307-E5A3FA91C69F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4" creationId="{669D6381-116C-5DD2-6F6C-44D4CDD7B520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5" creationId="{C4E843D0-43D3-1A57-5DB1-491BBA7C94F8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7" creationId="{4FD1F9DB-7516-E561-390B-DCDC8AA68BA7}"/>
          </ac:spMkLst>
        </pc:spChg>
        <pc:spChg chg="add mod">
          <ac:chgData name="Takib Uddin" userId="5c2faeeb88caef74" providerId="LiveId" clId="{EE552495-ACBF-4E90-A6CD-F2E13782ADD5}" dt="2023-02-23T16:28:10" v="2404" actId="1035"/>
          <ac:spMkLst>
            <pc:docMk/>
            <pc:sldMk cId="1120732288" sldId="258"/>
            <ac:spMk id="7" creationId="{FB63E91C-71CF-9A56-7FA6-EB7BD1D624F3}"/>
          </ac:spMkLst>
        </pc:spChg>
        <pc:spChg chg="mod">
          <ac:chgData name="Takib Uddin" userId="5c2faeeb88caef74" providerId="LiveId" clId="{EE552495-ACBF-4E90-A6CD-F2E13782ADD5}" dt="2023-02-23T15:31:30.614" v="1975" actId="2710"/>
          <ac:spMkLst>
            <pc:docMk/>
            <pc:sldMk cId="1120732288" sldId="258"/>
            <ac:spMk id="8" creationId="{F1A3716A-D612-DDAF-9C9D-07A65B08B0A7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9" creationId="{B2F0DC64-C7BF-55F1-25D0-C45509D9DC59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0" creationId="{223CE364-42C2-A2E0-DE68-1C2980BD72B8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1" creationId="{29545893-F574-4E89-DA93-D080DB6E462B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2" creationId="{58B6EAEA-A664-4E8D-3748-9693ECABEEC9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4" creationId="{7E1472EF-F2CD-67AF-26CA-E47D14373E0C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5" creationId="{79CDD7FC-77B3-5DF3-0E50-D544D0980B6E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6" creationId="{51988192-4A1B-28CA-8939-DC297AF40AEA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8" creationId="{B2EDE579-4BB8-84B8-CD35-38AE5FED85A1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9" creationId="{543D0EBE-1910-BE76-2596-FEF309BAD807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21" creationId="{1D7D727D-A393-D5F3-28F8-7C16370C1B6F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22" creationId="{A8867E9B-5DD8-2CDD-A55A-2416BCE0350F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23" creationId="{509FDB33-A104-A19C-1967-8ACEEF2B477F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24" creationId="{5791701C-2B8F-BEBB-F37C-F767A90E2801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29" creationId="{7638D78D-8AFE-E4B3-10AC-FB4547E811A8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30" creationId="{50EAEFE8-A49D-0EE8-23E8-317BF318BF2E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31" creationId="{0F7356C2-1967-B9B5-11F6-2F166A0119F2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32" creationId="{57BC6299-B69D-DFB1-5BA3-922D9EE19C22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33" creationId="{92EEA7B4-CFBF-74D6-C09C-C81B027D74A0}"/>
          </ac:spMkLst>
        </pc:spChg>
        <pc:spChg chg="mod">
          <ac:chgData name="Takib Uddin" userId="5c2faeeb88caef74" providerId="LiveId" clId="{EE552495-ACBF-4E90-A6CD-F2E13782ADD5}" dt="2023-02-23T11:00:26.107" v="966" actId="6549"/>
          <ac:spMkLst>
            <pc:docMk/>
            <pc:sldMk cId="1120732288" sldId="258"/>
            <ac:spMk id="36" creationId="{5F3A116B-B2AC-0D1F-11D1-9ED26B6B1015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37" creationId="{16B300D6-5D38-F84F-E59E-4148ACC748BC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38" creationId="{79C6D142-5884-7F27-E8F0-E92AB183D9F2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39" creationId="{C2D8C615-6377-6CFE-A045-0D5CB72B1F6F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0" creationId="{EA1F3AE6-C838-A40E-D668-47A9F1F025C8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1" creationId="{7C032F9C-E1E4-C903-2070-7BC7D41BBE61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3" creationId="{076EA2B5-3920-486D-8F6E-71DA51CFAB45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4" creationId="{4708E5C5-E2FF-AF56-237F-D595F0B72CB9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5" creationId="{DDBFDDCD-6F92-7FFA-A419-2D4624615EF2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7" creationId="{EDAA6B4B-A805-7AFB-015F-499E3299F872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8" creationId="{DBFD98E8-7F86-014E-AB6A-6A5240F01FE9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9" creationId="{1720FEFF-5F5A-C497-CD77-BA153866648E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0" creationId="{8BC2BC6D-F162-EFCD-AF5C-F237D7D107CE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1" creationId="{FF7E47CF-2264-82DE-CA78-112AD9BC81EC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2" creationId="{607D0EDE-736A-9363-6826-101394C27B10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3" creationId="{E3813C76-B1A5-B18F-5993-9605DF006690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4" creationId="{C3D04A59-2297-E0BB-5A18-F3682EE87647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5" creationId="{392CC9DE-9EE7-FFA6-1F34-1D62FCAA4AB7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56" creationId="{C2245249-8725-8663-AEEC-0DCA27CF4FAE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57" creationId="{8B4E486B-B18B-78CE-1575-C7106033B1AF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59" creationId="{88B37D12-4415-3964-C7A9-1563D8F681CA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0" creationId="{270513FE-C3AE-5CA1-7250-1DC5C236E681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1" creationId="{8F14095F-CCDB-FEA8-F6D8-52FB6BC465FF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2" creationId="{4B3683FA-FF20-707F-F0A5-20294EFBECEE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3" creationId="{C5DCF58B-1E40-764C-3113-1F05AFCC04DE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5" creationId="{9A0CD0CB-695C-7E85-6CBF-FD46E63FC221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6" creationId="{63FE4493-8614-F579-DD3E-006CD47FD97E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7" creationId="{5B4FF1A9-7834-D922-A126-716FCF638828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9" creationId="{5F3AE316-BFE8-A809-ED49-0516886B87BF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70" creationId="{CE8D922D-E1D3-CCC6-1DB8-AACEF42C6DC2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71" creationId="{D0818889-36F0-7FC1-E7BA-A7F341142375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2" creationId="{E90E4692-1480-ACD2-ACF2-DF1CF09ECB7F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3" creationId="{8D14AE22-AF53-E015-0A33-D2BF4FCD470E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4" creationId="{E67E9221-E88D-70A2-AD70-6FB490036DCA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5" creationId="{17032F1E-EE21-322F-5F4D-C7E1951B1B26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6" creationId="{4EE69DED-AE64-9702-AF38-C86AB7F7D44C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7" creationId="{DCA8D730-151E-8834-1F86-F327CF7A3842}"/>
          </ac:spMkLst>
        </pc:spChg>
        <pc:spChg chg="add mod">
          <ac:chgData name="Takib Uddin" userId="5c2faeeb88caef74" providerId="LiveId" clId="{EE552495-ACBF-4E90-A6CD-F2E13782ADD5}" dt="2023-02-23T16:27:58.415" v="2364" actId="14100"/>
          <ac:spMkLst>
            <pc:docMk/>
            <pc:sldMk cId="1120732288" sldId="258"/>
            <ac:spMk id="82" creationId="{23A17C6A-887A-6A45-948F-BDFBCC1CA896}"/>
          </ac:spMkLst>
        </pc:spChg>
        <pc:spChg chg="add mod">
          <ac:chgData name="Takib Uddin" userId="5c2faeeb88caef74" providerId="LiveId" clId="{EE552495-ACBF-4E90-A6CD-F2E13782ADD5}" dt="2023-02-23T16:25:48.582" v="2349" actId="1076"/>
          <ac:spMkLst>
            <pc:docMk/>
            <pc:sldMk cId="1120732288" sldId="258"/>
            <ac:spMk id="83" creationId="{24B8CEB9-C126-2F99-ADCA-DF47BC0D0B9D}"/>
          </ac:spMkLst>
        </pc:spChg>
        <pc:grpChg chg="add mod ord">
          <ac:chgData name="Takib Uddin" userId="5c2faeeb88caef74" providerId="LiveId" clId="{EE552495-ACBF-4E90-A6CD-F2E13782ADD5}" dt="2023-02-23T16:28:39.457" v="2420" actId="1076"/>
          <ac:grpSpMkLst>
            <pc:docMk/>
            <pc:sldMk cId="1120732288" sldId="258"/>
            <ac:grpSpMk id="4" creationId="{800046DF-38B1-2CC0-CC2A-BE1D6A49D7DB}"/>
          </ac:grpSpMkLst>
        </pc:grpChg>
        <pc:grpChg chg="add del mod">
          <ac:chgData name="Takib Uddin" userId="5c2faeeb88caef74" providerId="LiveId" clId="{EE552495-ACBF-4E90-A6CD-F2E13782ADD5}" dt="2023-02-23T11:01:01.938" v="970"/>
          <ac:grpSpMkLst>
            <pc:docMk/>
            <pc:sldMk cId="1120732288" sldId="258"/>
            <ac:grpSpMk id="6" creationId="{40A79763-33A2-96F6-564E-20CF5A22256F}"/>
          </ac:grpSpMkLst>
        </pc:grpChg>
        <pc:grpChg chg="add del mod">
          <ac:chgData name="Takib Uddin" userId="5c2faeeb88caef74" providerId="LiveId" clId="{EE552495-ACBF-4E90-A6CD-F2E13782ADD5}" dt="2023-02-23T11:01:01.938" v="970"/>
          <ac:grpSpMkLst>
            <pc:docMk/>
            <pc:sldMk cId="1120732288" sldId="258"/>
            <ac:grpSpMk id="13" creationId="{6D46E692-CB54-BB82-8559-E51D79B0E267}"/>
          </ac:grpSpMkLst>
        </pc:grpChg>
        <pc:grpChg chg="add del mod">
          <ac:chgData name="Takib Uddin" userId="5c2faeeb88caef74" providerId="LiveId" clId="{EE552495-ACBF-4E90-A6CD-F2E13782ADD5}" dt="2023-02-23T11:01:01.938" v="970"/>
          <ac:grpSpMkLst>
            <pc:docMk/>
            <pc:sldMk cId="1120732288" sldId="258"/>
            <ac:grpSpMk id="17" creationId="{3C66AAA1-A61F-A5FD-B0D2-0EC21FA1B80F}"/>
          </ac:grpSpMkLst>
        </pc:grpChg>
        <pc:grpChg chg="del">
          <ac:chgData name="Takib Uddin" userId="5c2faeeb88caef74" providerId="LiveId" clId="{EE552495-ACBF-4E90-A6CD-F2E13782ADD5}" dt="2023-02-23T11:00:27.752" v="967" actId="478"/>
          <ac:grpSpMkLst>
            <pc:docMk/>
            <pc:sldMk cId="1120732288" sldId="258"/>
            <ac:grpSpMk id="25" creationId="{08CB636A-D0D2-7335-94A1-C9D8DA3BA822}"/>
          </ac:grpSpMkLst>
        </pc:grpChg>
        <pc:grpChg chg="add del mod">
          <ac:chgData name="Takib Uddin" userId="5c2faeeb88caef74" providerId="LiveId" clId="{EE552495-ACBF-4E90-A6CD-F2E13782ADD5}" dt="2023-02-23T11:01:08.073" v="972"/>
          <ac:grpSpMkLst>
            <pc:docMk/>
            <pc:sldMk cId="1120732288" sldId="258"/>
            <ac:grpSpMk id="35" creationId="{EAA38C03-DE69-5CCF-57B4-CC107C6BBF13}"/>
          </ac:grpSpMkLst>
        </pc:grpChg>
        <pc:grpChg chg="add del mod">
          <ac:chgData name="Takib Uddin" userId="5c2faeeb88caef74" providerId="LiveId" clId="{EE552495-ACBF-4E90-A6CD-F2E13782ADD5}" dt="2023-02-23T11:01:08.073" v="972"/>
          <ac:grpSpMkLst>
            <pc:docMk/>
            <pc:sldMk cId="1120732288" sldId="258"/>
            <ac:grpSpMk id="42" creationId="{EDA475CA-B9BC-8E8A-700D-1179EFD85C13}"/>
          </ac:grpSpMkLst>
        </pc:grpChg>
        <pc:grpChg chg="add del mod">
          <ac:chgData name="Takib Uddin" userId="5c2faeeb88caef74" providerId="LiveId" clId="{EE552495-ACBF-4E90-A6CD-F2E13782ADD5}" dt="2023-02-23T11:01:08.073" v="972"/>
          <ac:grpSpMkLst>
            <pc:docMk/>
            <pc:sldMk cId="1120732288" sldId="258"/>
            <ac:grpSpMk id="46" creationId="{06F2FFF5-727A-3798-87F7-C463D0B2C6D5}"/>
          </ac:grpSpMkLst>
        </pc:grpChg>
        <pc:grpChg chg="add del mod">
          <ac:chgData name="Takib Uddin" userId="5c2faeeb88caef74" providerId="LiveId" clId="{EE552495-ACBF-4E90-A6CD-F2E13782ADD5}" dt="2023-02-23T11:03:05.403" v="976"/>
          <ac:grpSpMkLst>
            <pc:docMk/>
            <pc:sldMk cId="1120732288" sldId="258"/>
            <ac:grpSpMk id="58" creationId="{1A127A5F-819B-A25E-AF0C-6634F6BCCDA6}"/>
          </ac:grpSpMkLst>
        </pc:grpChg>
        <pc:grpChg chg="add del mod">
          <ac:chgData name="Takib Uddin" userId="5c2faeeb88caef74" providerId="LiveId" clId="{EE552495-ACBF-4E90-A6CD-F2E13782ADD5}" dt="2023-02-23T11:03:05.403" v="976"/>
          <ac:grpSpMkLst>
            <pc:docMk/>
            <pc:sldMk cId="1120732288" sldId="258"/>
            <ac:grpSpMk id="64" creationId="{11C8A848-D01F-B5A0-F36F-B39085AB63E1}"/>
          </ac:grpSpMkLst>
        </pc:grpChg>
        <pc:grpChg chg="add del mod">
          <ac:chgData name="Takib Uddin" userId="5c2faeeb88caef74" providerId="LiveId" clId="{EE552495-ACBF-4E90-A6CD-F2E13782ADD5}" dt="2023-02-23T11:03:05.403" v="976"/>
          <ac:grpSpMkLst>
            <pc:docMk/>
            <pc:sldMk cId="1120732288" sldId="258"/>
            <ac:grpSpMk id="68" creationId="{586730FE-DFD0-F5D1-CECF-23B058AD2813}"/>
          </ac:grpSpMkLst>
        </pc:grpChg>
        <pc:picChg chg="add del mod">
          <ac:chgData name="Takib Uddin" userId="5c2faeeb88caef74" providerId="LiveId" clId="{EE552495-ACBF-4E90-A6CD-F2E13782ADD5}" dt="2023-02-23T15:36:43.817" v="2045" actId="478"/>
          <ac:picMkLst>
            <pc:docMk/>
            <pc:sldMk cId="1120732288" sldId="258"/>
            <ac:picMk id="2" creationId="{84A4CD80-973F-24D8-B904-C720C61FCFCF}"/>
          </ac:picMkLst>
        </pc:picChg>
        <pc:picChg chg="mod">
          <ac:chgData name="Takib Uddin" userId="5c2faeeb88caef74" providerId="LiveId" clId="{EE552495-ACBF-4E90-A6CD-F2E13782ADD5}" dt="2023-02-23T15:35:23.845" v="2025"/>
          <ac:picMkLst>
            <pc:docMk/>
            <pc:sldMk cId="1120732288" sldId="258"/>
            <ac:picMk id="5" creationId="{8F64E721-DEE8-38AE-2401-AFC4D290CC7F}"/>
          </ac:picMkLst>
        </pc:picChg>
        <pc:picChg chg="mod">
          <ac:chgData name="Takib Uddin" userId="5c2faeeb88caef74" providerId="LiveId" clId="{EE552495-ACBF-4E90-A6CD-F2E13782ADD5}" dt="2023-02-23T15:35:23.845" v="2025"/>
          <ac:picMkLst>
            <pc:docMk/>
            <pc:sldMk cId="1120732288" sldId="258"/>
            <ac:picMk id="6" creationId="{4E82E2C4-3E59-3EDD-7435-954A1ABE7BB4}"/>
          </ac:picMkLst>
        </pc:picChg>
        <pc:picChg chg="add del mod">
          <ac:chgData name="Takib Uddin" userId="5c2faeeb88caef74" providerId="LiveId" clId="{EE552495-ACBF-4E90-A6CD-F2E13782ADD5}" dt="2023-02-23T11:14:15.144" v="1002" actId="478"/>
          <ac:picMkLst>
            <pc:docMk/>
            <pc:sldMk cId="1120732288" sldId="258"/>
            <ac:picMk id="79" creationId="{802B4044-EEC7-3E23-B83E-CEC5933A43B9}"/>
          </ac:picMkLst>
        </pc:picChg>
        <pc:picChg chg="add mod ord">
          <ac:chgData name="Takib Uddin" userId="5c2faeeb88caef74" providerId="LiveId" clId="{EE552495-ACBF-4E90-A6CD-F2E13782ADD5}" dt="2023-02-23T16:28:36.773" v="2419" actId="1076"/>
          <ac:picMkLst>
            <pc:docMk/>
            <pc:sldMk cId="1120732288" sldId="258"/>
            <ac:picMk id="81" creationId="{4FD32A89-63FE-67BC-9833-8B73EE77D231}"/>
          </ac:picMkLst>
        </pc:picChg>
      </pc:sldChg>
      <pc:sldChg chg="addSp delSp modSp add mod">
        <pc:chgData name="Takib Uddin" userId="5c2faeeb88caef74" providerId="LiveId" clId="{EE552495-ACBF-4E90-A6CD-F2E13782ADD5}" dt="2023-02-23T15:31:50.681" v="1982" actId="14100"/>
        <pc:sldMkLst>
          <pc:docMk/>
          <pc:sldMk cId="178005945" sldId="259"/>
        </pc:sldMkLst>
        <pc:spChg chg="add mod">
          <ac:chgData name="Takib Uddin" userId="5c2faeeb88caef74" providerId="LiveId" clId="{EE552495-ACBF-4E90-A6CD-F2E13782ADD5}" dt="2023-02-23T15:31:50.681" v="1982" actId="14100"/>
          <ac:spMkLst>
            <pc:docMk/>
            <pc:sldMk cId="178005945" sldId="259"/>
            <ac:spMk id="2" creationId="{0EFD5416-87B6-EA15-E5C1-5D25690EC013}"/>
          </ac:spMkLst>
        </pc:spChg>
        <pc:spChg chg="mod">
          <ac:chgData name="Takib Uddin" userId="5c2faeeb88caef74" providerId="LiveId" clId="{EE552495-ACBF-4E90-A6CD-F2E13782ADD5}" dt="2023-02-23T15:31:26.062" v="1974" actId="2710"/>
          <ac:spMkLst>
            <pc:docMk/>
            <pc:sldMk cId="178005945" sldId="259"/>
            <ac:spMk id="8" creationId="{F1A3716A-D612-DDAF-9C9D-07A65B08B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" creationId="{BE979C9B-B0D2-564D-CACC-B84D210DC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" creationId="{89E35DAB-8CB2-7305-155B-B903C81F1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" creationId="{7A4477C1-B1DF-1A2F-612E-A2F28E9BC5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" creationId="{D5BB657B-4D9F-4BFC-9816-4779963A2B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" creationId="{B4A2AC80-301F-3DB3-9D47-F826BD1F0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" creationId="{E5448ED5-247B-A4C5-9627-8B041F1736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" creationId="{DD295299-34E4-D791-EA0D-F322941DE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" creationId="{35B10310-83B3-3984-F065-DBFEABBBE1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" creationId="{8CF03060-8A97-E6F5-77E9-9AD0599B6C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" creationId="{8EB4D265-69F2-23DE-9BBD-BE17D4B475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" creationId="{E9F5CB5F-D11C-F81C-AD89-2E925DB7E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" creationId="{015E7062-812C-7CE5-212E-B6A515823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" creationId="{0137ACFA-10D1-C471-742F-533DB4881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" creationId="{C356628C-A9F2-BF32-C929-04A19ECDF8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" creationId="{9E4837F4-A885-315D-BEC7-2A4DB80E2C52}"/>
          </ac:spMkLst>
        </pc:spChg>
        <pc:spChg chg="del topLvl">
          <ac:chgData name="Takib Uddin" userId="5c2faeeb88caef74" providerId="LiveId" clId="{EE552495-ACBF-4E90-A6CD-F2E13782ADD5}" dt="2023-02-23T12:24:08.491" v="1134" actId="478"/>
          <ac:spMkLst>
            <pc:docMk/>
            <pc:sldMk cId="178005945" sldId="259"/>
            <ac:spMk id="27" creationId="{94546795-F1AE-924F-1E90-02A47B58379E}"/>
          </ac:spMkLst>
        </pc:spChg>
        <pc:spChg chg="del">
          <ac:chgData name="Takib Uddin" userId="5c2faeeb88caef74" providerId="LiveId" clId="{EE552495-ACBF-4E90-A6CD-F2E13782ADD5}" dt="2023-02-23T12:24:06.109" v="1133" actId="478"/>
          <ac:spMkLst>
            <pc:docMk/>
            <pc:sldMk cId="178005945" sldId="259"/>
            <ac:spMk id="28" creationId="{DC1B7643-AABD-44FE-6A52-30ED88465C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" creationId="{BDCA6D58-79F2-7471-764D-066E298314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" creationId="{2611923B-0A15-E924-5CAC-4E8454E624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" creationId="{E3DCB00E-FAD3-E3D9-8067-E10A84AE0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" creationId="{F2C90F3B-C91F-6D55-5166-EF2B78021E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" creationId="{CE0270E6-FD35-1B66-BD62-87C69BB2AFBC}"/>
          </ac:spMkLst>
        </pc:spChg>
        <pc:spChg chg="mod topLvl">
          <ac:chgData name="Takib Uddin" userId="5c2faeeb88caef74" providerId="LiveId" clId="{EE552495-ACBF-4E90-A6CD-F2E13782ADD5}" dt="2023-02-23T15:31:50.681" v="1982" actId="14100"/>
          <ac:spMkLst>
            <pc:docMk/>
            <pc:sldMk cId="178005945" sldId="259"/>
            <ac:spMk id="34" creationId="{3445162D-4322-5AD5-5DDD-E78042F6EE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" creationId="{C0CBB473-E730-C34B-7305-F74FA102F570}"/>
          </ac:spMkLst>
        </pc:spChg>
        <pc:spChg chg="del">
          <ac:chgData name="Takib Uddin" userId="5c2faeeb88caef74" providerId="LiveId" clId="{EE552495-ACBF-4E90-A6CD-F2E13782ADD5}" dt="2023-02-23T12:24:01.497" v="1130" actId="478"/>
          <ac:spMkLst>
            <pc:docMk/>
            <pc:sldMk cId="178005945" sldId="259"/>
            <ac:spMk id="36" creationId="{5F3A116B-B2AC-0D1F-11D1-9ED26B6B10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" creationId="{45ED527C-5F3F-7F6D-E29A-75CEB0E23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" creationId="{EA6AB7C3-1BBD-241A-D41D-CE4F711A7A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" creationId="{7E3B8608-8710-40DF-E434-48F81A2E6D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" creationId="{8758F188-0E7D-531E-027F-4890645110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" creationId="{5766AC43-72DA-A998-F0BE-7E564A46D6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" creationId="{50EC115E-D9BE-F087-0A48-79BA9D450B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" creationId="{62033642-0847-2F40-D502-F5568E49AE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" creationId="{A8229DCF-82A5-3866-0382-C58DF8974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" creationId="{FFF9A6A4-4C16-E611-E7EC-E850E9C26A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" creationId="{ECA5399B-8E74-C0FE-A42E-D546CDD54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" creationId="{156F5846-2FCE-2CC7-BAB7-63DE4CB742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" creationId="{5C2C4537-E5D5-8EBB-22B5-009695FA1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" creationId="{9444B920-7CA7-CB71-76C7-899BC24A4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" creationId="{57580309-8AA8-4AC3-EED6-A3720A646A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" creationId="{15BE7343-7272-ED0D-B5F0-E2F833758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" creationId="{9935FECB-B97C-A245-2F58-440A1D48F6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" creationId="{24E93E0D-F289-4C8A-A5AB-2425F9D9C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" creationId="{E6C84B53-A14A-6A25-FDE8-8DF51B70D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" creationId="{D38A251C-79A2-694E-8028-FBB00E50C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" creationId="{D45DDF88-457C-7C9D-1E12-61B1EE851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" creationId="{515F0A2B-3FE7-CDBB-6D9D-2660D59D0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" creationId="{BB6120CA-FE3F-5E04-8E66-E9C72A13BE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" creationId="{E18E2E34-F5E9-7029-7869-29F90F90D9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" creationId="{BA535224-0866-8B65-7817-C86F507AF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" creationId="{A139CF3D-F7D9-3843-6563-BFD3E6440E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" creationId="{1E8EEBB1-167C-939A-8C8F-8698221A5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" creationId="{CFA9EDDA-5343-CD23-B75A-C74694F79A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" creationId="{6A637717-D27B-5DB5-0A63-B2AF320274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" creationId="{490C0B79-A7F2-46BF-0D70-93D16CFDD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" creationId="{772D021F-E536-19FF-34F8-D21D9D2A8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" creationId="{B9922874-0F2D-C5A3-457A-36D60F8A4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" creationId="{CDB0F5C5-A314-F79A-D10E-F6502A4CAE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" creationId="{CAB24741-CFAE-2517-7C54-440CC6922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" creationId="{E8D13853-4351-8DFA-0FD5-86DB691B8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" creationId="{81CE4280-9F00-B78C-E11A-5C1C8422E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" creationId="{CF491131-FDA5-429C-55D9-EB8620F8F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" creationId="{D35154DE-3DE6-E48D-030D-439DF0A86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" creationId="{927BB47A-382E-D187-F8E7-BB48B367B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" creationId="{1245AFE1-F3F2-E8BE-D1AC-4439AECB5A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" creationId="{A0FFEEE2-813C-E074-7238-914E52C0F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" creationId="{DA7AD6B5-EBCC-E845-6829-4861852870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" creationId="{19629AF1-0338-74DD-B21A-7F70DFA21F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" creationId="{6AE31523-B29D-DFD0-4D6E-8C51DA2A3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" creationId="{C6191389-BB69-E298-60D6-FC52DF177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" creationId="{7FAC38B8-8D67-2B04-9F5F-A660C8E22D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" creationId="{F16D4F93-BB8E-C137-E43E-06A30C856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" creationId="{C9F0D1BA-1413-6F2B-C2FD-7B90272FA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" creationId="{1223FEC1-2156-4CAB-0DF6-C6AEF8891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" creationId="{3D1C2DB7-15CE-701E-872A-690BC90D72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" creationId="{37453412-8705-4AF1-AB5C-9569E78DC7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" creationId="{7685C936-5C3E-C983-C715-3202550B5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" creationId="{8F2CAB03-73CC-45FE-229C-E61647592A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" creationId="{1FD425E5-DE14-12A0-A51E-8C63C65200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" creationId="{D50F5BBC-B0FF-0941-D038-D15F8670A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" creationId="{0E5B3ADB-8CF4-1656-FC2A-AE7B8BC2F1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" creationId="{18E92A14-4B1D-D679-4633-34BF8BD43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" creationId="{519401E6-7462-9B7C-FE6B-1A72CEE60A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" creationId="{35333EC6-F8C1-DC8E-ED4A-0C1B1564D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" creationId="{0DCB280C-5BB3-3393-CFB0-69135A3FDC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" creationId="{777EE43A-DF6E-A7F5-0464-AB6A2FAAE8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" creationId="{ED2C0A7C-5E9A-FB6D-63E5-DF5F7D0273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" creationId="{8DBB5E22-47DF-702B-FC5B-6433495B27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" creationId="{60A4459B-0D8D-17D0-8508-6D1B878442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" creationId="{6D350F9C-A9DD-527E-EBA8-FAE1F4B6ED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" creationId="{D44EF566-B221-8A45-95AC-1916AB018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" creationId="{DDAED408-03F1-923A-848F-6C9C6684F2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" creationId="{98A82A9B-5CD0-8CCB-C870-0539DC07CC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" creationId="{68C63083-C744-1369-A72C-340EE7593C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" creationId="{2AF3852F-EDF9-0391-1A74-892EF5A07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" creationId="{442C4A31-85C5-A557-AE4A-D745C23FF9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" creationId="{A1309425-FD72-CAC2-E4D8-BE7BA37E2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" creationId="{CEC19B50-6089-F4D7-E407-FB1B0ABAAE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" creationId="{DC98BE96-426B-B596-1018-D29B2710A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" creationId="{71CA3EFA-3394-4269-27AC-12CE17DC81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" creationId="{58A0AB4E-584D-CFEA-1913-D045DE7DE4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" creationId="{7CCEC81C-676E-71D4-3456-21203EC20D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" creationId="{827C43E9-851C-F30C-2421-139BCF95AB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" creationId="{6D9DC2DA-B09F-050F-F6E6-3F19347DE6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" creationId="{0F39E010-24FE-5420-ED3F-0CA7C7B575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" creationId="{9B613D3C-85B7-7DB4-DE68-A02AF0E066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" creationId="{00D67114-548F-7481-B21D-5F5F76DCF2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" creationId="{72E031EF-FD92-04DF-499D-27690B31E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" creationId="{935C5AD4-5957-54A5-0D1D-861C4C151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" creationId="{8CE58097-CFEC-BB51-385A-5BA8F887E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" creationId="{F384891D-0649-CE98-4047-3CA526BBDD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" creationId="{D3264430-11C5-D761-4B86-60793F4C9E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" creationId="{D0A6C791-73EE-ABD0-CC2C-5598D4902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" creationId="{D7BFC1D9-9390-4784-6366-737FC817B7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" creationId="{49ECEF43-3421-2543-96B3-CF132A58CB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" creationId="{3E187049-8369-8A4F-2F9E-904B195D7F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" creationId="{F4B1117D-71D4-8629-B91E-866ECC46B4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" creationId="{1FE54872-C773-1BAB-644B-DBD470F1F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" creationId="{26C691A4-1E0B-7930-9B41-C4259D5CD2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" creationId="{C232B19E-CD60-7D13-6C7B-D024DB687F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" creationId="{86B9BA4A-9D5F-E55F-348B-3A8A567D5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" creationId="{7053AB52-D6F7-23EF-F96F-B24924283A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" creationId="{709BE581-65E4-000A-459C-97DF9AC60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" creationId="{3D286518-CE75-FE37-67C5-BA641CA55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" creationId="{A833E101-3160-89A3-D33B-B0634E54A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" creationId="{7AF367F6-6D67-6834-32DA-D4AF704931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" creationId="{ED498ED7-52A9-C424-2BD3-8E67366A31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" creationId="{683EFE1F-2149-A318-5C4A-B98EE66757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" creationId="{23249886-EFD6-D225-65CE-5E0A4FD49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" creationId="{2639DC99-6704-417B-98DD-21E7DFEA37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" creationId="{5FC60C7D-E9D4-9CED-606E-257138BDA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" creationId="{B772F8FE-D0D3-F03E-7F39-DA19F641F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" creationId="{FE7BD725-AC7A-0050-6DF4-D00E634E8C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" creationId="{DF98ACBD-7C51-D244-5021-1A61D461E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" creationId="{02FD0906-A72D-B30F-B227-51CBC6D021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" creationId="{2931D5BA-11DD-8C06-D1AB-62C69B50F8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" creationId="{098F4D3D-A901-B114-7C5C-6662A51D31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" creationId="{0359619E-C902-0F5F-E715-E712D3700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" creationId="{48455A2F-36F7-57DF-DC4D-1617D76CD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" creationId="{0949D0AC-8566-E142-593B-988F6E4421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" creationId="{03253BAA-72C3-8D6E-92F7-45D7BC054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" creationId="{B4241FBA-606B-5004-E2F3-2ABEB24196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" creationId="{A96E7EAB-6A2A-5E8C-12DA-1A876CEFC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" creationId="{BF1C3865-CE55-9DFB-901F-EB227D7C7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" creationId="{649AEA55-863E-BC61-6903-62DD1CD902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" creationId="{4D3CEC4B-FE39-D93F-2C5C-524BD5339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" creationId="{9708007D-DA3C-0CF1-9572-3E803F9E3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" creationId="{54DB8A75-1E59-A25B-2742-F10BD3857D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" creationId="{68024F0A-1702-3CC0-7BEA-2439B19FF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" creationId="{EC8D8645-BD15-A329-B7BC-89622A89D6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" creationId="{30480639-0336-0831-C42C-DB80BF2451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" creationId="{0E9CC4D7-A6DA-AEE6-E7A3-A2D1809ECB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" creationId="{651DA1B4-728D-0784-5160-B30F6052F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" creationId="{3FD652E9-1D1A-C624-C03B-4CB121F0CC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" creationId="{2D3141F8-3125-A1AA-663D-D840E7DE8A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" creationId="{E2980B00-A176-E59A-BDA2-3726B56DF4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" creationId="{99A3699F-8E1B-B8D5-9285-82A292354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" creationId="{127CB7F4-ED75-3C34-3FBD-7874E57E65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" creationId="{15BD4F63-9587-2383-64DF-3BE999265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" creationId="{CC32E077-EF26-6B7E-11E7-721D168DC2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" creationId="{A1ACFFF4-65AD-4056-946E-7A02DB190C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" creationId="{D478BABB-8C09-2EC3-401B-87956526E9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" creationId="{3071FF38-48A2-AFAF-B3A3-A8419C9ED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" creationId="{BAD74E00-5055-546D-F0E1-C5503B5635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" creationId="{DD9C5C71-DE70-5A78-CFCD-0DBD910A0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" creationId="{BFC569A5-81F1-F64B-E9E8-4728A26B2D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" creationId="{E49B01E9-E445-EE30-9A27-D500D50BC3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" creationId="{652999CE-8D4B-81C6-F101-371CC7C29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" creationId="{5F92CFBD-B658-DB14-67C9-E56B5DBCD9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" creationId="{7D9813B9-E7AD-BB90-32CC-9C1635CDF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" creationId="{DDB2E084-C29E-6C62-ED3A-773AC5FF76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" creationId="{2ED6B23C-07AC-0C19-0D97-CBFA5EC96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" creationId="{1D46F511-EDAD-4055-A7F4-4C00CB128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" creationId="{CFCE45DC-C745-036B-4B82-3CA6A08BA6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" creationId="{09ACAEDD-2123-5A21-CAE7-E6DB2D63E4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" creationId="{B39678DA-F98F-BD9B-68CB-3D22D16447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" creationId="{658CDC04-B6DC-35A7-35CF-0C96AEB06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" creationId="{1FCC1228-9D4E-4ED6-B5FB-33735AE67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" creationId="{A487B8AB-9FC2-E8C7-9932-E3102BA4CC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" creationId="{8B8F1B71-4CF3-A1CB-0875-54FCEC21D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" creationId="{2CCC2538-0FA8-E8D2-D926-7A1ECCFE0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" creationId="{CDAEDA3D-1A8F-4A34-91C6-219766120D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" creationId="{9B677A2D-AC7D-424D-7CFC-832D1C7F2E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" creationId="{C5908A40-9E41-2E1E-E695-9BDD596CD0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" creationId="{1421084A-9237-2C98-EDD0-FD24255F1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" creationId="{4EAEA1DB-38D1-8AA1-56AE-0C843F2BA7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" creationId="{FC68E3C7-3D96-43EB-AE89-0198CCC83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" creationId="{7D5580E9-99FB-36A6-102C-653A198F9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" creationId="{3222F3AA-8924-09A8-1B97-6688C205F6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" creationId="{D29452C3-1250-A01D-4F72-5BBDD9F567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" creationId="{1A868667-84B4-626D-FADE-E2A50453B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" creationId="{FE6C8103-C5B7-8428-BDA6-16B955167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" creationId="{6984D6A0-D176-ACFD-BA31-AA360D7C3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" creationId="{DAD902C5-A4E5-8B45-CE2A-58C9C7E659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" creationId="{6A5C5FB3-27D7-A8EC-847C-0871C56D6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" creationId="{01663901-994A-D340-BEDF-1A9BCF4C8C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" creationId="{3A2B2DA4-2873-DA97-CA2A-5683E6416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" creationId="{9EF9B6B9-2593-D0C5-35C6-D44C22C959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" creationId="{084C7C7C-3A23-8293-411B-8C1C01C9C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" creationId="{A91CD2B1-02BC-15EA-3639-CD8AC8135B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" creationId="{AC2D1CE7-54F8-10B4-AB69-A0BA83B88D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" creationId="{CCFA6968-9B88-77BC-2C38-BCC48868A9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" creationId="{DDC8F694-FC24-1F3F-A9A1-164AF1EA66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" creationId="{F98F534C-2255-1047-1763-B7DD6A5DE2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" creationId="{04EBDD09-36C3-E142-C076-6F6B7E718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" creationId="{527DA0D4-ABDD-241F-77DA-197613F02B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" creationId="{89A2E7CE-7626-F12A-6A2E-7229B021E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" creationId="{C457FFBB-24F0-08C3-4CD2-46D266AF8A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" creationId="{E2964E39-149C-589E-8D20-3B8CBC199C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" creationId="{D8AF88F1-5C90-EC8E-9A44-9779219B09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" creationId="{F70BEE8F-19FB-4307-526D-D5E41B336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" creationId="{0591AF62-D51A-D9D4-06BE-057D805F6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" creationId="{7562BF53-34BD-1A6D-665E-C352B2D43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" creationId="{7825246D-B10B-2150-764F-EC1D801CB4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" creationId="{319B2D7C-9A87-DD3E-63AA-8AF0E4BD5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" creationId="{9E6C785F-79FA-3580-B942-BC0049F4B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" creationId="{56E9F37D-9397-7289-8DE1-A1C62ABDCC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" creationId="{973DE4B5-FDB5-9810-6A06-ECCE0476EF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" creationId="{DDABA17D-FC89-20F6-FA47-38426A498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" creationId="{33047285-4B25-DECB-A106-ABD8365F66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" creationId="{4445A933-BD15-A014-49A3-3906E5F432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" creationId="{774DE6F3-F93D-C35E-928B-11FF3E80CC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" creationId="{B4E1A6DC-5CFF-3342-04FF-F25C257EB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" creationId="{0FD38C54-B4A0-D411-C434-12F7495E04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" creationId="{6A84A4EA-BEF2-9865-ED4B-FE53CB1612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" creationId="{71F99271-1069-685E-8D03-1DB926D26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" creationId="{8FAF64F2-0259-1658-A497-AB21C2B6E0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" creationId="{E09BDF5C-014A-260B-F4E3-D25B66DE21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" creationId="{E016D25E-BD47-3585-939E-C1419FAD0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" creationId="{45E0B14A-EF75-568A-37A5-0C4939017B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" creationId="{EAE5AB05-D6D4-53EF-485E-0771FC330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" creationId="{2EEB5594-81A7-035A-02DE-51DE995DA6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" creationId="{62CF674E-16B4-4792-CF31-ABB54702E8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" creationId="{54ADB7DD-7788-25A9-7853-F27D8DA12B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" creationId="{9B48A13B-102A-D1E5-F459-07E4497664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" creationId="{F19559B9-A617-4CD3-3DD7-107DECC9E0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" creationId="{6B04979C-C7B5-D9B2-57ED-DD69C7150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" creationId="{1D864C30-ECE0-3B76-9107-0DFEABB3E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" creationId="{6AC7AB6A-B5FE-73CC-78F3-E2DA955B9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" creationId="{E4637145-266D-51BE-51BC-2B9E811DE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" creationId="{CD304302-27C2-A77B-E8D6-C6286542B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" creationId="{53C5CFC3-4548-3E49-DECF-98D71DD21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" creationId="{BEF157CE-9627-F33F-CDA0-E038E7449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" creationId="{4BE691E6-3987-58FC-372A-ABE3B7C8C6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" creationId="{F7899C55-40DF-C580-66FA-BDDF73D1F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" creationId="{9F5EFB62-F283-E375-0E31-7B7F65638D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" creationId="{014CA354-FA33-62D5-C9B5-75E831E369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" creationId="{4F67C555-B608-81CC-D651-5A30494183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" creationId="{19275B0E-30E6-C255-1130-FDFF808534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" creationId="{A652BA06-52AF-8481-5D20-FBFA2C492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" creationId="{134F341B-76FF-181E-3C7F-0EC6B43EA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" creationId="{841BA176-81D3-249E-9FBB-6AE67F8021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" creationId="{47BEE6A8-4F67-0DD1-1B3A-D4F08D4257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" creationId="{5BB9932B-1E28-DE1B-F376-8E1C2CE0E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" creationId="{7D7150D9-FF99-15F3-97D6-9AD7D22903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" creationId="{097C08F3-10C2-67A5-D957-FB5534BB9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" creationId="{B9657CE2-9434-1A42-6C52-B80C591D9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" creationId="{A8D78D2B-631A-48E6-5D22-68006C892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" creationId="{56DB181F-0940-7D72-1DD3-91BB18BF2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" creationId="{48F02E22-3EE2-9087-2700-50ECB104C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" creationId="{D2D588E0-D568-A3A9-C90A-07D438C404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" creationId="{87A54A89-C1CA-A70E-6DA1-58B88C8E7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" creationId="{5DE39269-F2B8-B15F-088F-D9E264A76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" creationId="{A0F7A017-63B9-3ECA-F3A7-3E3B81D908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" creationId="{32BCC571-3285-7ABE-3936-5B1B4D403F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" creationId="{264E12CC-D5CD-1645-B839-53A7883813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" creationId="{E8DCAC1F-E8F8-23FB-A301-C83DA64022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" creationId="{E01ADE5E-97D2-3884-D96A-8B813D2344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" creationId="{0F3397B3-E848-37FD-AC3F-9386B5179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" creationId="{33ED9964-CC54-61E0-99C6-6E13B9603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" creationId="{E274130B-4D02-1FB0-221D-CDCA1AA808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" creationId="{7E2F57A7-148E-049F-8B16-AF64207983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" creationId="{A9D1E7A0-C8C5-8184-6D1D-C59D004E34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" creationId="{454DCD7F-3EBB-EFC6-BB0F-146FB4E26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" creationId="{ABEED8A5-21B8-D1E2-7AD5-F3D04FCC97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" creationId="{D8BBAEA6-72D5-9EC1-D04B-A9C8DBFFD1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" creationId="{ECC0E0B2-B644-2A20-6A8A-96FE208BF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" creationId="{9AD23912-DB96-3379-BFF2-0DD6586B7B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" creationId="{CB2A4DE6-C809-A77B-B6EC-8E023D706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" creationId="{1BD18D36-C0FA-A162-28B3-420254F014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" creationId="{83B761A0-D006-8E07-A340-7888E0D909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" creationId="{94D2EEA3-E04F-4361-9CF8-391926DB0E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" creationId="{4E8B0AA1-92F2-A0CE-44B0-5A59EBD71B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" creationId="{C77A6133-1B48-8E75-90B6-6B566B222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" creationId="{6D27C6A5-A3E5-30F8-597D-C0A4DCCF9D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" creationId="{F1A77DB7-2B32-8DAB-1E61-3CAB37CE58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" creationId="{BF50CAA0-6D42-529F-292E-3F2BA54504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" creationId="{C96DDD97-5BB8-4412-FD9A-BB176E86E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" creationId="{5FA17BA6-3315-893E-196E-14C4505D52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" creationId="{BCEBE04E-00E1-CB11-CFAB-8BA47CA61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" creationId="{E49FD5A0-60A2-2285-B5A7-61B42E5D91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" creationId="{B28EA0E9-7E14-71DA-2FBB-C3E3CCF776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" creationId="{4C8AE472-7997-E625-88D0-FF904E76E6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" creationId="{62A95245-E263-EA39-4FEB-587F0F1ADE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" creationId="{A01ED806-E049-0B01-9B43-FA52AAA4C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" creationId="{45424B1A-E4E9-2621-BB66-9899770069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" creationId="{FB243738-4E28-8294-CEDB-366C1B3DEF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" creationId="{7504C5F9-2881-7857-1FF9-869120266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" creationId="{000FE93B-FF7F-7C3E-824F-2CFF6F18A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" creationId="{E48D4B3A-65D0-9F16-A3AE-7FCACDB48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" creationId="{EDB8D24B-6A7A-4C33-BCBC-D50826443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" creationId="{0E741A82-6E9A-664E-D00F-351C6CC28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" creationId="{31F7C8B6-8FD6-04AD-4DDE-7957F7AFDC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" creationId="{652F6450-C254-972F-852B-80F3FD06C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" creationId="{01F56E39-7647-C6F5-BDEA-577A2EDE8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" creationId="{5491333B-DC81-069E-2B6B-88C6212FF1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" creationId="{184E17AB-44A0-7DE8-9344-18B1C8BF1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" creationId="{CC60D49D-374D-B0E3-9B35-30D64CF6FF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" creationId="{1D608596-8144-8303-B717-510D7E0A45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" creationId="{B86C8DD5-D832-A31E-20E5-340BA8D5E0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" creationId="{A358D661-B613-425E-F890-7C2FBB4CD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" creationId="{503E9835-6D22-2E1D-ED8D-B06563163C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" creationId="{3A1612C7-6D32-975D-560F-389651D214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" creationId="{C5BAE74A-B77E-20A9-E2A5-E311B83DE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" creationId="{AA5CCDCD-4AE9-46B6-EED0-04F3D540C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" creationId="{25A5E3E3-9CB9-1A84-F883-172972F5F8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" creationId="{ADEB9286-29B2-5A98-EC04-E41431E847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" creationId="{E5FB277F-B27C-193A-AA09-9EA453D7A6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" creationId="{3D043EEA-B4F9-8580-B1C7-B4A5B3CAD6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" creationId="{000DA648-8016-188C-D9EB-6F2588ACA6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" creationId="{745ECE95-23E0-DEDC-864B-131E30898E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" creationId="{592C4B51-12F1-AAD5-70A9-E2841380BA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" creationId="{7FEF2F42-F5ED-E3A0-6DFA-A6C09AFB5B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" creationId="{9C44F057-E0E4-91FC-21E0-2C204B719E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" creationId="{B7458B2E-FC1E-A49B-1BFB-865E71E58E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" creationId="{BEDD8246-E505-AEEF-208C-B49E1DD064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" creationId="{723F13B0-A5AA-5460-560E-3A953290F5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" creationId="{3C9B9C4A-02ED-8446-07A6-CA9F101082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" creationId="{C27919B3-3E8D-5953-54FB-6B1158DA5A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" creationId="{5D83B7B1-9531-448F-CBFB-FA0871488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" creationId="{66B23880-F2EF-6AFE-A07D-CC57D210E0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" creationId="{93A74059-0DF9-6A1D-5952-8D0EA49CBE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" creationId="{2C399B27-85AB-E421-7463-944791F78B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" creationId="{37A579BD-FE6A-9DE0-2388-F56E4DFD1E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" creationId="{1CA3F3B7-EBBB-0866-CBAD-1E5DE60EE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" creationId="{73704B57-7EE7-CC43-39B2-D11BA84B1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" creationId="{C6FDAA3C-8100-61D2-5B1E-B24B28539B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" creationId="{D188C9ED-D970-C43F-B592-F10627A27A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" creationId="{EE985F5E-18E1-1BE0-8AF2-792B9D13F1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" creationId="{6061AADC-8DA8-9A35-5F22-DC7A62830E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" creationId="{EF67D2D8-F2E7-BAFA-5E6B-B01587E4D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" creationId="{9365389C-B9D9-C2BC-51AE-FD271465C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" creationId="{369A22E7-A8BD-F498-9D21-049DCA96EA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" creationId="{59F78B9F-EE0D-E3A2-F645-7FAD2CB6F4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" creationId="{A54ED19E-101E-5A82-A3A4-8E6BAC5BEF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" creationId="{76254254-28BB-E2F3-DFF8-2736068FE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" creationId="{F000FFA0-C186-5D89-C823-AB03E21DA2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" creationId="{9E2BBFFD-0262-C343-B8D7-89D2075505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" creationId="{F31B600D-61DF-71D2-1012-A61FF84049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" creationId="{31180C71-3B3F-3993-504E-C365DF3161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" creationId="{7DCC0FEE-1E24-1016-E314-4F3872FDD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" creationId="{724C2C23-0B87-6AB5-F39C-1121ED944C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" creationId="{DEECB600-1423-AED8-7944-F7A97B8671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" creationId="{B774E202-95CA-B7AB-DB2C-BCA043BA24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" creationId="{A9529289-2FA1-149C-4707-F72F757030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" creationId="{087EABF9-CCFB-246B-A5F7-7E19892D2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" creationId="{DDB3EA7D-19A6-C4CC-F203-772BD517AF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" creationId="{9C22CEF7-2736-C981-AA86-C3F902F5C3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" creationId="{7E0D5F1B-A042-413D-31F6-A8C36E1519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" creationId="{4F748E16-1503-F9D8-B9B1-9D3F47615C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" creationId="{EFF9C8BB-3FD5-5717-7D61-286F0A7E0D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" creationId="{EAD313AD-8C39-1530-16E7-B9D769C2A1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" creationId="{6F93924F-A7B0-6F19-21EB-4B01C23125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" creationId="{F6DE6909-C449-8116-FAAF-D8B4169F35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" creationId="{CC5C5475-9EB4-9CA9-307E-0AE292185E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" creationId="{4BA2B5F4-42CB-10A8-4CEA-A76FF7519E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" creationId="{4F3E799F-FE99-9144-0755-28A78377D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" creationId="{CADDB69E-EBFD-C11E-F356-B6A719209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" creationId="{A5FAAAB8-1F7A-2170-1FAB-5986FC354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" creationId="{1AECF49B-1274-9709-0119-E0619CF21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" creationId="{B680895D-8423-6667-DFBC-E24624E1DA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" creationId="{A3FEE6D9-CBD1-984A-3D65-F343A2C71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" creationId="{0C6F786F-AFD7-74A7-077B-01C9553B8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" creationId="{A3BAC969-1E4A-B604-8856-9555D2F864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" creationId="{74A606BE-B58D-2F24-1946-BC60A60DE9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" creationId="{ADE54D14-D1A3-D905-C03A-5C3AB767A4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" creationId="{8197FE82-52E9-6367-666B-DC9E2B03A8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" creationId="{2CFBDEE4-C23E-C04D-3A3E-C98A4BA4C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" creationId="{8F72FEE7-6704-9292-E749-0575B658F3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" creationId="{85002679-EA16-B1EF-535E-E0EECE137E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" creationId="{AD03BB06-1362-2442-FECF-402A72FBAB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" creationId="{5A3D333E-604F-4714-3E82-F9AFE10CB2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" creationId="{FC1BD1FD-C464-F363-2015-5AAB2A1DE8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" creationId="{1FF9C66A-17B4-BAD9-48D6-6729963F47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" creationId="{A67DDCC1-F585-C51F-851E-3FCA24AD01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" creationId="{9F6E39CD-475B-0595-029C-805EDDF99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" creationId="{0918E24D-E303-09A9-5515-A2F9CE8591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" creationId="{E81B38A7-580D-E66F-6383-584A4C570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" creationId="{B0FAC4FB-A334-5C43-21F6-943FB1F1B5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" creationId="{098CB817-29EF-3277-394C-35C39F73B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" creationId="{EF349D4A-2D77-5C10-5C6B-FAB1FD8A5E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" creationId="{357E2844-7DD8-45D4-B4E6-C53BE80053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" creationId="{4DD9A5ED-B4E6-68FF-4DF2-871EACB03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" creationId="{40C8FC7E-98FE-BFB3-002F-2BB06354B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" creationId="{573A2125-6CD7-F224-617C-78FE72244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" creationId="{E16D7224-1394-EE5E-733A-BAB19886D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" creationId="{E6E1B0AF-E706-DAFC-4CD5-00B5DD329A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" creationId="{BD76C33B-4303-2B70-9094-D61684C0EB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" creationId="{0DABB309-FD14-C6C5-1E37-B79F024DA5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" creationId="{771D8644-F036-7176-4402-BB94A64B3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" creationId="{B7AB1DA8-CC84-9345-8DE7-6EA09D821E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" creationId="{692513CA-3056-BFAE-3A59-8BABBADB36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" creationId="{06F1DB42-2F53-61C9-D821-782CD693FC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" creationId="{250DF911-AE4C-EC9E-23E2-3AE715880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" creationId="{B3AD75E3-F6FA-ECA0-3D28-79B8625F5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" creationId="{5B1F6C80-489E-E80C-9691-89B801E343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" creationId="{75F50CC8-F2FF-D822-2893-C46C3907BE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" creationId="{1ECB75CA-F029-1EC2-8939-9EFD14DE6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" creationId="{E6D1CDEE-68F3-D62A-B50B-BABC2D87A0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" creationId="{153123AD-C466-CCCF-7CF7-666144C1F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" creationId="{4B483955-D1AE-5546-F28B-44D9E09CE8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" creationId="{EC8752C3-8321-C938-5F41-5971AD168E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" creationId="{FF21AC1C-CDC0-8D98-F3A2-602514579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" creationId="{088AA5D8-D6E6-D4B2-966C-A3E09FB52E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" creationId="{07D9F985-79C7-01E1-E40B-93F731FA22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" creationId="{075EA67B-4030-A65D-C495-117ACE001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" creationId="{8715F788-4E80-BA85-9448-BAB33C881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" creationId="{C2CDF746-36E9-6DAF-3C41-56EA884777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" creationId="{A8D0EB59-028B-FD7C-7A93-D871B2B2A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" creationId="{1B045BB0-1D2B-04C3-265B-CBE2B2B02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" creationId="{21599EE7-3D50-EA8B-DA42-C9F3CE706F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" creationId="{AF64E214-0471-D493-3799-E1F155624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" creationId="{E34C424D-EFF9-1DCF-50C5-29B92F8EC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" creationId="{A5B196C5-8CE0-BDA2-CE62-C05FBC3F65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" creationId="{EE968419-AA5C-775F-3DB8-599425D333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" creationId="{AB988BB0-3E03-FB83-5115-24FBB8A39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" creationId="{13174CCE-B360-4DE9-096E-53A89E215E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" creationId="{6F9DDF22-43DF-2EC3-7956-236A094E6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" creationId="{39B1DFA4-84EE-C84D-B2D2-9FBB97C53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" creationId="{35C0E387-0701-BB28-D0E5-3992BF4C3B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" creationId="{4B08F2D1-3A68-5FD6-8AF1-1C7C7AF057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" creationId="{028744B8-62EC-7FC5-2FC9-39DA7EEE16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" creationId="{3AE2579F-7605-D05F-7458-12C151560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" creationId="{45D6390F-37C2-1894-CF25-FB22C3E73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" creationId="{8B1C4EC1-743B-9FF8-ACE9-DA5BA343FA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" creationId="{E363C5C8-6002-AEAE-D465-996008F3D7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" creationId="{02757C4B-5834-7958-E6A8-89D93E417C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" creationId="{0B558B72-2E2F-927B-BF17-B7A0323585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" creationId="{F728F3A2-DA47-B8B7-85BB-68888E38B7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" creationId="{1894C3E1-CA9D-1E1C-FFD5-EBA99C47C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" creationId="{A7D32DEA-B188-FC42-E3B1-1699E4E386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" creationId="{74EDD085-80EC-71FF-A581-617D8DE025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" creationId="{4BE5D47D-C7BB-18CD-D282-EBCD4AB1A9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" creationId="{8594CB50-7596-98E7-6A03-55663AAB20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" creationId="{5124C0C1-191D-F756-67A0-EE29E14F35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" creationId="{09FA03DF-FE45-4066-6DCE-86C1FF114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" creationId="{79CB9331-7F0C-4CC2-9E7F-1599527C2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" creationId="{48224B31-8F92-74CF-E132-407DBD84BE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" creationId="{54D03A74-C3FB-037C-CF6A-3233C58D7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" creationId="{22CB29CE-45EB-163C-06CA-C721515AC6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" creationId="{018CBEDC-A552-8676-CA29-EC000BA93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" creationId="{456F30E7-28DC-885C-BA05-31FCF00DDC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" creationId="{FA9C01D1-E850-9DB2-614C-72A1D9D226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" creationId="{C340A230-63E5-24B1-A99B-BB60F1E111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" creationId="{550953A0-09F3-C2BC-5305-71027AA2C4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" creationId="{C6DD7393-DDF3-4E8F-1BD4-B67012ED9A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" creationId="{0C903E20-56DB-C515-BA70-8F804951B1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" creationId="{451DE241-1049-0561-7EAC-4A059E815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" creationId="{2CAF478C-63DC-48D0-E261-0B39D2970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" creationId="{B7D1A93F-CA83-05F0-BB73-1D3D7BC588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" creationId="{E51C5E2D-657A-6E2C-DBAD-65B1AA033A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" creationId="{BA16034C-FA0F-BE27-9977-1E746F468E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" creationId="{C7A231B1-7870-1279-F6E5-15552BCFA1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" creationId="{DFA3AFCD-FED6-6DEA-8FFB-1E1BD2EC21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" creationId="{6E17F603-BA72-2A0A-BEAA-38D565BE9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" creationId="{E1A17EEF-369C-E3C3-D150-FFB39D8714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" creationId="{8835B302-D976-F41C-7C61-6807A3ABD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" creationId="{385AF4FE-3567-0AC4-C09D-5DAC0CBA94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" creationId="{F319C546-D6B8-0FC3-B0D5-6C0264245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" creationId="{AD5DF0DA-3CDD-3DBF-2913-3B1BE189B5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" creationId="{BCECE937-D659-2AE7-F02E-45FBD4A8F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" creationId="{91044D3A-7E92-DFB1-1427-770B9D7DF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" creationId="{BEBF7591-C261-A54B-55F2-7000D401C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" creationId="{ACF06BA2-718F-BED9-E5CF-D427D9D08C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" creationId="{B17C8A00-9C90-81A9-C138-391164FB6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" creationId="{C04BCD11-BB92-2BEA-309C-14EFCCBF1E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" creationId="{62E03D82-DA5B-77EE-AF51-8942B17722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" creationId="{A82C18E0-BDAE-5E9B-7BE7-0534009FC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" creationId="{953D707B-4D5B-CECC-DCBE-702F06403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" creationId="{F0C7E7C5-A81E-C6A3-FC0E-E85BB699E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" creationId="{7953480D-2402-14ED-B511-963E76AF43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" creationId="{FBD66996-6565-20ED-4E53-BC7B24DBE0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" creationId="{6B7CB133-2E96-2512-445F-5CBF94110E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" creationId="{0D1A5C2D-42D8-8060-AAC7-EA85610911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" creationId="{53E04D73-139F-EA54-7FBB-EEDD5A934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" creationId="{39586898-5B8C-27C9-DC6F-14C2B4AE1C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" creationId="{7C51D752-91B3-6F8B-05D6-F211995E0D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" creationId="{B86107BE-843B-795F-A646-34560DE1C8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" creationId="{D9BB59B2-C202-9476-DEF1-99914F562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" creationId="{EF5E80F2-2E83-3EEF-2CFB-614D7B6BC7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" creationId="{1C19E96D-9DF7-0606-7E0C-331AC3EAA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" creationId="{E74E2B81-AFCA-34CA-DF0B-6319BC8EF3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" creationId="{EE5A989D-F436-4E2E-954C-1D54FB864D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" creationId="{69ACB1EE-6CFE-E7B6-E56C-1C92BB7C4D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" creationId="{C17AA484-8090-F7EB-732A-F58C350AC6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" creationId="{9C9B2CBF-6871-6CC3-D4F7-075C8B95E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" creationId="{B696E883-BEEE-6B92-70BF-975F78B20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" creationId="{E21F32A4-5498-0493-AB7B-052AB2595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" creationId="{18FB3953-D089-8544-BB78-CFF749912C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" creationId="{2F44097B-E597-24B0-8678-CA0AE9A2E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" creationId="{B7ED3AF2-4262-5097-3271-77D5AAE076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" creationId="{D276EC3E-7E15-1886-C3AE-830A86F095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" creationId="{C3FD8D46-4CAC-1D8D-77CC-95226D1158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" creationId="{22A1E403-37F7-562C-DC5C-87986108E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" creationId="{5650E51D-6BA8-E65B-D745-F4D9C6C915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" creationId="{48C7C5DC-AC4C-F1E2-1F9E-E2E6A03357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" creationId="{C323E5CA-282B-4DE2-7694-F8ACE4BB90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" creationId="{369D2398-6981-B182-3F0D-79FE04D9C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" creationId="{17E95BA4-BB34-2019-2E45-DB7430570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" creationId="{DE1B3303-49F8-DC3E-EC94-FF74D92FD5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" creationId="{D3232B73-2942-D523-B82D-0968FEA375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" creationId="{65F68307-703B-BBA0-ED7B-4D75040BA1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" creationId="{B240F22D-2084-8980-8CCD-7BB727CD3A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" creationId="{33B670C9-FE03-94C8-6CCB-9123828362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" creationId="{A066150E-37C5-BA1A-84A7-E864EA8400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" creationId="{033AD072-EE3D-C759-CCF2-C76BE8D45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" creationId="{BDCA9D3F-FD37-4ECE-BF27-C5958A480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" creationId="{66980226-BF52-691F-3673-A9D082238D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" creationId="{5FF1D0D0-990C-FC7E-EB81-9DFF37A394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" creationId="{D1DC2478-805D-7137-62D3-AEC76FEAD7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" creationId="{038E590F-80F4-DF46-DE1E-8C86C46C0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" creationId="{A75FF21E-797F-56D7-BECD-25C2CCC75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" creationId="{6A70BE62-45C7-59F6-C7D4-244339A049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" creationId="{CA22D2FD-1E63-E126-9DA0-68A7E08A67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" creationId="{0DD2A8D7-C883-2C01-3033-718A0D146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" creationId="{7488016F-4686-C785-800E-F50A2DA889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" creationId="{2419ECA7-65C6-84CC-B3EF-889AC69F94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" creationId="{8A839522-C567-4D49-6B71-0CF774A469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" creationId="{23F1F336-D0C3-3A9A-4B3B-BA37B5DF0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" creationId="{F72A0E9B-E6DD-D331-1DD7-62EA48BBD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" creationId="{9DFBD67F-141F-FDA3-A04B-EEDAFDF7E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" creationId="{B051CD21-716D-68F7-2207-EA0562BF65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" creationId="{4389538D-5493-6FAE-5414-6F3E7922A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" creationId="{F44817F9-58E8-9070-D6BC-1D568C162E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" creationId="{9271C9E4-BE29-1AFA-99EA-F617110DF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" creationId="{1EA5266B-296B-AFE7-68DC-785A0F79BC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" creationId="{1B0AD564-F004-74A3-85DA-63F4865446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" creationId="{7907E4C4-5FAD-134E-1D73-765E3362CE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" creationId="{A822D394-1343-CBDD-491F-4F766C502C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" creationId="{DD16F609-A98B-735D-E399-2C21F08B4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" creationId="{84705DD9-8358-9E94-58E0-F6A1F19767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" creationId="{372E8BAC-C8BD-B7C2-0A56-4ABAE5A13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" creationId="{5E86CA82-10B7-2799-3453-FDDFA38CB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" creationId="{874896E7-8481-CC70-D96D-E7443798EE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" creationId="{7BA15685-FD4B-1541-D6E5-B265022CA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" creationId="{D058188B-4095-F5A9-5363-CA289BFC0D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" creationId="{26B8AA55-25BA-930B-AB6F-E15358F4F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" creationId="{DEB63AFE-268C-8740-E661-60CE5C91BE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" creationId="{7C995200-FAD8-E479-D909-577E1A6FE1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" creationId="{C8B8C52D-3F18-0F06-2CE4-E53A70C55E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" creationId="{B2C00219-2F60-6065-8DC5-CBF89AB143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" creationId="{C0A49A94-4F04-536B-0A78-DC2F9BE32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" creationId="{E4D4F9A3-FBFA-0381-70EA-930B6C38A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" creationId="{617B8C3D-426E-53D8-EF26-18C1523D4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" creationId="{1517CF49-13F2-6BDD-7710-79B57D4C0D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" creationId="{57C39289-19CE-0AE7-BCB1-0EDC02C430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" creationId="{4F5824B9-7216-7896-53A3-014DCCAB44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" creationId="{D1613C8B-71E9-EDD3-3471-6F195C569C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" creationId="{AB43A935-EC66-73B2-FA34-156E0E9256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" creationId="{932294CE-4FF3-CBD5-D3D9-7DEE2DF0E4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" creationId="{C1CF328B-4EB2-D52A-06A9-A15F9E7252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" creationId="{F63042E0-8285-470D-7E51-B83E26A668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" creationId="{AA6ADCDA-8D1C-530A-00B4-512661BC09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" creationId="{6DC7366D-5989-B79F-6393-185CE97295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" creationId="{1D32D600-C54E-9158-217E-9A07DAEFE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" creationId="{9546EABE-977C-7BCA-D6D5-7D2D28E935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" creationId="{534EFB6B-D9D0-2775-951A-07BC1DE08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" creationId="{F7F4184F-1E0C-766B-EF03-DCFB80122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" creationId="{748C9740-5FD1-932D-E144-0A012F04AB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" creationId="{08E980FC-16FC-2AF4-FEE3-6397379019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" creationId="{0AA507F7-D3A2-72E6-C771-A94F7406DC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" creationId="{FFEC097A-DD37-A425-74A5-64731A79A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" creationId="{871463FF-1004-13A1-8D35-4BDB2BAD96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" creationId="{CCBFB88B-C91D-F9DA-E1D7-DCF02A1A5D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" creationId="{BDD1835C-F6F7-09FB-EA31-DD3DD66B6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" creationId="{04DB91DF-6C8D-44E5-16D2-32630E8513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" creationId="{DE1147D4-11C8-3D2B-1B5E-AE1F4CEA78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" creationId="{70C5CEB3-1A6A-A77D-57D0-F73138059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" creationId="{BEF24F35-0CE7-B8C8-8353-1C0F67A1B0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" creationId="{8FAC0BC3-1661-D355-0F0A-6CDF7932A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" creationId="{33593E77-1774-DBC3-EA99-67F3433927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" creationId="{B6555006-887B-2C64-CA32-732949167D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" creationId="{F352D1A8-6C1C-BB9D-347D-052A70E95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" creationId="{50A83EE9-5A89-A3B1-E046-0F66025101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" creationId="{EF37D731-895E-BD01-5AF0-C7FE23BB5F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" creationId="{781767CE-B119-BF37-697E-06DBA696B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" creationId="{3A5EAB6B-5268-AE94-7BE4-C9FF04236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" creationId="{3ADB6109-0126-483E-2648-7E366941C1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" creationId="{229DF77F-EEDE-0A71-0EF0-9C06B702E8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" creationId="{05902033-EBC1-172C-4416-DC3B3CE71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" creationId="{EF65C90A-7F12-CB94-E998-37EAA36F74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" creationId="{8FD00597-EE2E-E420-FAC4-21F5633009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" creationId="{5DA07F2D-7A7F-A1EF-29A4-2C6F88BE9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" creationId="{40E8270C-ECE4-3560-85C1-92C1EBD04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" creationId="{E5A387A4-44EB-4432-A3E3-D5CBD4E223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" creationId="{033C4C21-B58B-3DBB-672C-C48967F1EA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" creationId="{0BD16E1A-2030-6CC8-3B53-C0F1FC7E75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" creationId="{866BFD36-F622-F423-3BB8-33F3CA99F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" creationId="{FE498780-8199-6F79-4D29-7B67B8C41A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" creationId="{EAD9D24F-3F9B-3F62-6D1C-C5CEFB99A0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" creationId="{0044CAD2-BFD1-57A3-D759-AA838DC20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" creationId="{B3D001B3-0BCD-6632-6BC8-CC950D9692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" creationId="{7D204B3A-D5EC-9153-0B26-2D1AC97BD7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" creationId="{5FF4BF73-BDAF-27CE-A9FA-8B400525A0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" creationId="{A5C5F45D-BBF2-A083-C12D-7300830854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" creationId="{0B28F916-D81C-B637-4D97-6DBD310602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" creationId="{ABBE0374-572D-3008-E6CD-E490FD270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" creationId="{A33C965D-8CF7-7516-68B0-FBBAD3DF4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" creationId="{AB2FF451-C3D4-0878-DA01-8801E072BB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" creationId="{3E3EE8BA-B69E-1FAD-8B5B-0C856CB23D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" creationId="{59DDF5B1-BF24-F2DB-873A-102160B98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" creationId="{A33B8A5C-7803-5587-F0CD-774C74EBD9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" creationId="{C1387931-B06C-69B4-2398-E2227CDE46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" creationId="{0D0EE4E8-99B7-E111-A4C3-E86961A87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" creationId="{E82B7DE4-32EA-1EDE-5636-DB2B6C5CF5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" creationId="{1B5BA0E4-982D-4219-DA76-C07BE4CC3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" creationId="{7484D018-694B-AAE7-70FB-2692280BF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" creationId="{2963A689-84B5-D220-B981-86906BE75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" creationId="{AC81145E-C526-4795-A0C5-046DD8EAEA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" creationId="{BC77A3A0-FFA4-7C28-BF22-709B970AF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" creationId="{ABB05EB5-34DC-30AF-DDED-3DE9340CDA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" creationId="{E02ADF12-E7B2-280A-CCCF-B678A884FE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" creationId="{28D02E60-41EA-04ED-78BD-271B8A8196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" creationId="{D8F7B8FA-8204-ED7C-817C-25F079A98B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" creationId="{FA9E816F-716A-F4C9-C150-4DE6D1BF3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" creationId="{A346EDBB-0634-C2AF-8BA7-F378BDCA3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" creationId="{1B3FFF87-1472-1BA5-1EB0-72C31DD06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" creationId="{C81C4974-7DB9-975B-F9A7-F9E6D477C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" creationId="{6F6C0C98-F7AF-DF74-843D-7A181ECF89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" creationId="{0FBF91E4-50A6-BE81-BC2E-B6442B426A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" creationId="{CF4540CD-4D6C-922B-D8B9-A2AC13E8C6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" creationId="{96F7A5DA-BDE0-C473-57EA-430CE4A08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" creationId="{C99051B3-D502-9284-0FCA-79B2A3B262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" creationId="{A9880CC6-5D20-FF4D-88B9-2DE3FCFE16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" creationId="{2F3B4A82-548F-02AB-7400-7537722807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" creationId="{CB996D48-D081-4376-619A-B806EE8F6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" creationId="{10846BEB-3AB7-E52D-1CCA-2C05D8F50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" creationId="{7148BB9F-7DED-4F9C-1158-48B07C80C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" creationId="{FDD018EC-645E-4BEB-4618-6CAD52BDD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" creationId="{BC7CB02F-6886-6840-A0B5-CFDC1357C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" creationId="{3EEA18CA-A87E-B82C-DF1F-753C4CBA59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" creationId="{0A997148-A5F9-B6D6-FCFC-AFAC4AD69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" creationId="{9B27F9AE-AE19-6A82-D254-D6D950C81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" creationId="{34C2493C-41D8-E483-1A59-E3ACE3E54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" creationId="{97066354-40F6-DA8D-354D-B6DFAC8C5B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" creationId="{A1AF5175-28BB-AC56-CBBA-BD69B4BFE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" creationId="{51B64994-85D7-053A-5023-EF84CD9866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" creationId="{21B1AC62-4F47-B39D-3C7F-4315386EF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" creationId="{2484213B-54FF-D9F5-F46F-E66250F29F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" creationId="{1538BB6D-915D-C204-EB70-988D2DED1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" creationId="{0E264D8C-8AC8-3044-44FD-7A968E10F9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" creationId="{EBBAEA9D-5AEA-FB04-5810-0CF777F8C6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" creationId="{6C635F54-8C55-ADC7-74EE-F60AF4016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" creationId="{4949FF70-A2B3-6DA3-F20B-1F42DE862A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" creationId="{A75FA2BA-E4B7-7C40-8657-53738E000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" creationId="{7A2A83F2-EF3C-E5C7-3BD9-71C53FF69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" creationId="{2E2B2EEA-9C6F-47A1-8324-8C3DEA099E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" creationId="{B56B90B8-EAEA-EDE2-905E-AF21463DD1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" creationId="{13956695-6A25-C0FA-5417-8F5784A68F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" creationId="{351C6D70-8521-A8D9-BD0A-5F83AB564C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" creationId="{832A82AC-1BDB-1D12-9C76-EDA8BEBA5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" creationId="{CC7DC3EB-4C8C-98FA-C06A-9F27FEFC91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" creationId="{87FCA715-3DC1-03D6-F27D-FFCABA3F75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" creationId="{78FC6553-2FD8-EBC0-8313-C2F852EFE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" creationId="{03B782F6-704E-7DFE-13BF-2B0BA7C3FA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" creationId="{DCA7E529-E3E3-E4FC-BB31-2CA5839D00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" creationId="{3058F2F6-8B54-23DD-49AA-94258E321E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" creationId="{7D684B66-A915-9DF7-9268-DA204C0EFD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" creationId="{72E6B631-A67D-A2BA-71CC-BAB01C1C6C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" creationId="{B9BC7145-0C5D-200A-B49F-9140E2EA43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" creationId="{C6601C38-D56E-61F3-DB80-ED5CDB0D50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" creationId="{5AB0D39B-3C1F-534D-1B37-41BF3A838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" creationId="{663347E7-45D7-CF59-C30A-A83206E5FD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" creationId="{5E3B4A68-4F4E-B8B3-5A36-334B02D964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" creationId="{C8384319-F2EB-B241-5E46-C676AC9C0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" creationId="{F80C92CB-C3EF-9865-D89A-D97B068F42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" creationId="{A6EEC2F9-3A88-6EAA-7E34-27297BE735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" creationId="{97013BDA-90F5-5011-8DF5-57653AC76C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" creationId="{5C6618EC-B133-CC53-33B0-A7FF964C0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" creationId="{D86301DE-3A60-F6E2-7B38-092694D399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" creationId="{527A39D1-7C0B-B8BD-DC23-B2575A569E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" creationId="{81F5C1A9-B044-FCD8-EB83-606A066574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" creationId="{9BB0E7E0-C328-505D-BB3E-D5EBCB365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" creationId="{EB30A436-3CE6-EC4F-C408-3ECEBBEF82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" creationId="{78AE7C16-E8C6-C17F-1B96-6ECCE0415B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" creationId="{522812B5-2D1A-18C4-BE47-8B8170E837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" creationId="{CB104F1B-527C-1F7D-7045-967BC15FB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" creationId="{C2A0E2EA-B932-F1D4-E864-7350BF782C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" creationId="{8CBF3403-050B-55D3-1E41-61A8FD5539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" creationId="{6E3E9D8F-E6BC-2A8E-C59D-89BBC74E2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" creationId="{94EF2B21-6813-51A5-814E-417998482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" creationId="{AB51601F-2FB0-D960-F8EB-C82A7ED9D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" creationId="{989D57F5-0D5F-7C4C-BE30-0EE0E3DE31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" creationId="{A8EBB1D3-B9C9-179D-B63C-0543919086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" creationId="{5F1CAF78-3E56-25D3-6620-FEC6EF375E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" creationId="{C1910E84-CF1D-4B60-57A5-9D73AB3BE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" creationId="{A1B563F7-100C-B162-BFC7-D783A7F03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" creationId="{51B0A5B2-CCD2-294C-007F-A4764FA536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" creationId="{D422EEF8-7CD2-5E86-7CAA-379BA8464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" creationId="{CA45A82D-7040-39FB-B762-D5BACF28F5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" creationId="{86C1F1E1-664E-BA4C-B15C-1D5CA1C83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" creationId="{52395276-FD21-8F97-6136-FB14BF7F3D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" creationId="{BF9B9D53-A23C-BB68-49DB-41AA676BF3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" creationId="{85A1A8CA-83A2-A2A5-5DF6-0AFEB4FE9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" creationId="{949AA507-B098-7893-2654-ED1BD588DA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" creationId="{EC484BBE-9E33-E10C-BE7F-36DD866ADB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" creationId="{4CD977EB-788E-BCB7-1F3B-275459C713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" creationId="{AA2CB5B9-63A4-F198-6F13-75755B62AC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" creationId="{A3000FD5-5A7D-378C-DB65-44F97BCEB7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" creationId="{A7048C05-E8AB-BBBE-7EE3-2A416065A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" creationId="{2D0185B8-422B-5BAD-05A4-0649D1C88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" creationId="{6A03344A-4E0E-990A-A9B9-D0FD25CFBF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" creationId="{D90E3D49-9C49-BA40-AF19-F73A1DB39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" creationId="{E25A25E0-4FB9-8C69-1733-BDA2FC39DE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" creationId="{ABCC649C-53A5-F79F-6702-3209E40D98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" creationId="{88F2AA0A-65C5-FE47-4E51-6DEB9DB94B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" creationId="{44D55A1B-7735-1166-88DA-2C9E9F7F3F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" creationId="{F031B846-AE02-4640-B02E-F94C0035FA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" creationId="{7FF286F2-E724-4B1E-6691-AD55463B6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" creationId="{F0AD4330-3EEA-5BCA-55E2-92916E0D8D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" creationId="{B3E2633D-6CCE-C57B-07BA-E53C23F8DA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" creationId="{D67594EF-09F2-5728-B42E-C2567B5AB6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" creationId="{81735A32-654E-1372-98F5-C907D175B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" creationId="{6317B6EC-8F36-F787-9D32-3851D1DA5A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" creationId="{72DA5920-1CC9-0AA8-8E30-E755612705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" creationId="{329FBEF3-3F12-CC01-9065-B7F05F447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" creationId="{9D0FB375-41E0-7A3D-8B24-D4922922EE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" creationId="{E0E6EB4D-B258-3889-9408-3E7B306D3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" creationId="{F8783FA7-BD15-65BD-C5B3-7D2ABA711E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" creationId="{8680AA5E-C136-B389-BB16-692A503323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" creationId="{989D8DDC-491A-8C00-9DB6-F059234D6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" creationId="{95C66844-CED5-7A84-15A5-C51E81E6AA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" creationId="{B7ED22D3-FC29-8339-308E-40C4F0C7D4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" creationId="{D439D6D6-6C71-8DC6-294D-4638D15FCD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" creationId="{93900122-C9EC-BA76-357F-193AD2254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" creationId="{DBF53DC4-5847-7910-42E1-8649C3464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" creationId="{B3FDE1A1-3A01-2DFA-2E44-7D189271C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" creationId="{9CCEFC22-255B-018C-BAD9-3BFE81FC1C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" creationId="{E30F6FC1-7BA2-BFCF-F8C6-472FB91212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" creationId="{73905123-2BA4-877B-8ED4-14DD564B7D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" creationId="{FFDA76FB-2D1C-F17E-5C15-0BD3C8DE2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" creationId="{6A922B6E-5B46-C90B-EE21-B81F1525A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" creationId="{F6FB666A-3514-AAA1-36BE-90193B300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" creationId="{FA333D14-BA76-D604-66E1-BDE33DD793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" creationId="{B6985D01-2A67-3838-2F6E-6609E93B85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" creationId="{25F90C4F-0616-2C9F-5C0E-A3EE49FD3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" creationId="{89C0CE99-F44A-3477-6141-2FC79E837D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" creationId="{BF21762E-CB1A-B03F-BFF8-FA14B9321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" creationId="{4FD94C8D-D7A7-1296-AFFF-780E9033AC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" creationId="{A4CE283D-9E71-D112-1184-EBADDF6226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" creationId="{9A92A5B0-6E0D-EA06-54DD-D15999619C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" creationId="{8CBDC742-C2D8-A204-07A8-4EAAAC4765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" creationId="{A424FCDF-2483-F624-F87D-86DFCAD128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" creationId="{B406EA1F-BFBA-38D8-0D92-306F76022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" creationId="{7D202823-AAFC-7D4E-0E1B-EA9D54BE5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" creationId="{17A0895D-98D9-82BB-8521-AC9E054EB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" creationId="{F04AFD52-9C2F-697E-7E52-D243463F7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" creationId="{FD46C39C-44E7-1254-C920-877ED9829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" creationId="{2192AFC2-0CD1-B499-941E-AF06CB8BD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" creationId="{C6DF5DFA-2533-ABA3-4DF0-2470CBD48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" creationId="{0A5CC533-7D7B-5F79-4FD2-C62198CA9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" creationId="{98F457FD-7EEF-5A0E-2A1F-1776B81026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" creationId="{77678366-E238-C267-FCA0-23EA7D5C8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" creationId="{D2EB0EDD-ED49-EA7E-5D1B-43D840E72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" creationId="{F0AFD0EA-EBFC-14ED-EFFA-873E78CD24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" creationId="{62CFD21D-FCE5-C9D7-BD4A-8132A11828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" creationId="{CCF4ADAE-0868-C0B0-9013-330DEC38F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" creationId="{3739D048-EFD4-9D91-62F4-4B2E2A730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" creationId="{59838C45-2FCE-53FA-EE88-182A996594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" creationId="{C03F50E8-7E5F-BA7E-8C97-6666EE271A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" creationId="{08170FD1-134E-868C-8945-4171A855B9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" creationId="{6E0F9188-5EB0-3115-3FCE-7B6B414E2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" creationId="{07509219-AFDC-4C5E-5447-C922C92F1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" creationId="{A0E44127-D79E-D8F0-9BB6-0DC2EE3F5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" creationId="{DF81FC5E-9886-450B-9BB9-D885AFFCD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" creationId="{27D03870-0B4F-1563-DC91-01A31A9FC6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" creationId="{B12710E9-EA3E-BC5B-41D9-750E5F93F5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" creationId="{B0A4626D-FBBB-63F5-2A81-3C25ED8C4C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" creationId="{6D567893-F519-6CFE-008B-94D48BECF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" creationId="{8B2C8DA6-4F4B-8EAB-1EDB-28228DF790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" creationId="{EBAD9700-1008-8814-3DF9-6671FC0C3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" creationId="{A79EA2E4-1068-2949-9543-3509AD3154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" creationId="{E7ACF993-8AED-54DD-D85C-ADCDF0C02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" creationId="{CB9F7B88-F0A3-2ECD-E747-82437FA14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" creationId="{B3481D46-5C71-E1EA-84DC-C44363AC36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" creationId="{B416CCA1-3766-E87B-1285-65F9E4EC0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" creationId="{B85D10F4-BD2F-D6D1-75F2-77E553E968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" creationId="{500395A7-9A9A-B282-8D99-A5E460435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" creationId="{75408020-1D33-E7A7-F471-A08A896CB8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" creationId="{FC933249-32E9-C9B3-E7B1-B23A6313AB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" creationId="{61A21781-C669-8E1D-C124-20EFF9664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" creationId="{DB170D0D-CF0C-FA1B-CB24-0C6998DD54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" creationId="{7F26C45E-F83C-65D6-665F-3C22F9EF0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" creationId="{F41BEB61-EA6F-0FC9-BA8F-AC23659E46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" creationId="{55600CEF-9D68-EA5D-AF2B-8937C1ED7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" creationId="{AC96AA42-B7CB-9029-F61E-0AB8CAC435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" creationId="{B55513C7-E8EF-599D-3108-810294D29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" creationId="{6FFFB6C2-9FC9-FFA7-1283-FDD7BE463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" creationId="{04943C56-EF32-4467-8C38-A0E060DA93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" creationId="{7A707831-1E5F-D6C7-B335-5DEDE38F62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" creationId="{046899AA-0BF6-6168-5D04-D96B19C37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" creationId="{FC1F28EA-183D-1E2A-FDB0-2FF49BE8B6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" creationId="{60C25E3D-115E-4D5E-ADE5-72E363A27F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" creationId="{1328223D-F53B-44D6-5926-5866B2BDA2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" creationId="{BC9E81E7-146F-F96E-C6B3-9264573675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" creationId="{C885B5E1-ED70-D90B-AC11-C92857CDAC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" creationId="{576B6408-BAB7-0E0F-703C-EFDD7B7938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" creationId="{A070F743-99C6-A830-1E6F-F42D56B7BD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" creationId="{5FD560AE-9231-1A2F-8253-15F99D43D2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" creationId="{9170D7E7-E6B5-7FD7-8A96-424A2084B5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" creationId="{D07C170F-4D22-FA9B-33AD-E017DE67A6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" creationId="{3BBF7FCB-D6AD-8CBC-B4E3-AA6F210AFA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" creationId="{CDE3FAB6-DC48-0177-E1B3-84C7EA6D6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" creationId="{335124AC-92F0-249F-FD3D-552EF7EA1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" creationId="{270AD00F-E6AB-6FEF-525B-B22465723E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" creationId="{08083DE9-0A4E-29D0-ECAB-1787D09039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" creationId="{62B03C43-FF22-EA15-FA16-1F01606AC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" creationId="{B3DD1FE6-9D7E-775F-2B09-67D0CB990A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" creationId="{A99783C9-6DC4-16B0-3BA5-9E357A3292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" creationId="{F489045F-85A1-BE44-C897-5BEC1AFA1F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" creationId="{DEB30B86-5470-44BC-3712-77740D4027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" creationId="{2C155A4C-2DC4-ED06-4198-1AC448F364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" creationId="{F4FE2DB2-6BAA-967D-4E8B-67503A5DC1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" creationId="{0FABBEFF-C67E-3ABA-8E6C-17113BD085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" creationId="{61A75DCB-568F-8855-EF50-3EED73646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" creationId="{6862DEA1-6876-D4A6-D20D-9CD7A47E61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" creationId="{5797122A-073D-6644-B8AA-D8AE4D4AF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" creationId="{F0F9801A-0CE4-E736-D5C2-9C304E0A1B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" creationId="{23908C68-34CA-78FD-3626-D01511769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" creationId="{984C25CD-0FF3-5022-992C-979709800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" creationId="{CB54D2EF-33D6-0D5C-E801-5E1B8C05E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" creationId="{E3B0770A-1526-F9DE-6E39-A1BE111379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" creationId="{83CD8E87-0196-4A05-7729-7FCE634F3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" creationId="{A150E1AB-8854-A896-3022-CF3C857B54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" creationId="{C45CA805-E169-8079-D0D5-D6E7DF2A32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" creationId="{6A80AB6D-2542-A85A-49D9-277BD6639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" creationId="{B5829046-FDB7-618D-31BE-F13CEAA559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" creationId="{0EC18C67-0B27-86F2-2A45-AC660AC158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" creationId="{77D6820E-D8D7-108D-66F1-624C78F9C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" creationId="{9FB446EE-67D7-145B-C05E-7ACB875E3F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" creationId="{B5FF2E6A-CC12-22A4-8F58-242FAB5304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" creationId="{559E74E9-87C6-EC1D-53FD-6B38C51AEA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" creationId="{11D4F086-F265-7CE9-4F91-189AF6EAF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" creationId="{2FF8AC2F-2B0A-5797-DBE2-A41DE95CF9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" creationId="{9B1A7A31-E062-38BF-C214-2CDFEA69F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" creationId="{E6107419-90FD-3310-470F-F23BB8B83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" creationId="{F730E0AF-716B-A746-BB4A-157ED9D02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" creationId="{38AA4443-89FB-661E-CB98-2537842FFD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" creationId="{751A87D3-ED86-8C3D-0C24-9269CA866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" creationId="{248CADF6-AE91-6758-D13C-E11C463247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" creationId="{3D534CA6-986F-51AF-A12F-319FBA3DB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" creationId="{E13BAF1A-8AB1-1BC6-81C5-A04924C402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" creationId="{004B0DEC-3ECE-A8DF-98C0-662BCD2DBB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" creationId="{FAD2DE82-56EF-DF22-57C0-94694AC848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" creationId="{4A672A27-5EFF-F962-A979-00E639904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" creationId="{296F0ECE-EB13-52F9-6EB6-88D9D067F6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" creationId="{D33D18FB-4BE6-DF40-D029-0D0D779F2D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" creationId="{FC391EDB-E3A3-D87D-D012-A61630EC3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" creationId="{5CAE5552-C7FD-5149-B44D-59D715FC5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" creationId="{73E6A858-1A6F-C428-BE5A-F076B4A5B7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" creationId="{40A96142-F71D-CBD2-4360-4EBFA8BDAB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" creationId="{EF926828-44AA-935A-BC9E-FF8501B49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" creationId="{3827BE06-6E64-3042-1F3D-BED9B90B62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" creationId="{B887DD3F-49C1-BCA0-2559-F52CC442D6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" creationId="{B4AC8FFA-FFAE-C78A-EEBA-CA0E8CF9B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" creationId="{DD7C0E99-4B6A-7F7F-E02B-143CE191D5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" creationId="{B43DDD9B-2F23-666D-1F46-D705F8E89F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" creationId="{02924CEA-461A-3540-A19D-3899C53377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" creationId="{2420C8D7-80BE-602A-B4C5-5D4A827F2E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" creationId="{A4870F22-D410-1EBF-332F-0483EF4931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" creationId="{6BD1A92E-D49C-9FB5-F43F-BC7FE243F2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" creationId="{A2F3F1C9-F3AE-36F3-1EDF-2B283C8434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" creationId="{92FC225B-C8EB-ED4E-91C9-7D9E7E2C3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" creationId="{E97779A3-12C1-BEA8-9723-2ABE1CF8C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" creationId="{EA67E248-8660-8218-5229-3C4C184505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" creationId="{76B29180-B0FD-412A-AE65-76C1C9C761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" creationId="{2B9C107E-78AA-43EF-D614-D52EE9BA4B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" creationId="{E176541A-49A5-2C98-C7D6-9FC251B647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" creationId="{0494CFCF-85EE-F5AD-7759-69C2FC9B5C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" creationId="{E94AD60A-E367-9A10-00CD-28F25C0A2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" creationId="{F27C9A13-8BFF-09B2-E74C-82A8846A7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" creationId="{BCB9B21B-948A-DA8F-1162-B3AE90C9E2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" creationId="{63CF384E-CD46-4625-0C90-C6D25CD67E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" creationId="{8492D6B5-18E7-0281-361C-A0B069F6A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" creationId="{391F234E-B7EA-3AFC-3139-57B4A8D47E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" creationId="{4ECB5725-3182-F188-0948-C8329C2995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" creationId="{BE375DD4-AC46-C7A1-1B5F-5395DDD4CD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" creationId="{6133C893-627A-6720-9CD9-88616EE17A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" creationId="{9E71D5E1-6B3E-8C7D-1CF0-218791226D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" creationId="{A883ED5B-6BFC-99B5-D86B-1C7F780930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" creationId="{B9743575-CFA8-0BFC-D812-DE35A6B802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" creationId="{FE59D128-89DB-7347-6DF3-E2FD33BB1C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" creationId="{032EEF2A-B845-24C2-984A-00993304B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" creationId="{930A218D-A139-524C-4E2E-6A93EF0EB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" creationId="{B15A9140-6F68-2DFA-67E4-D0CEE83F57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" creationId="{87C86B94-E5C2-1F74-BB6F-C09F647E9B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" creationId="{B7F4AFEA-D794-19B1-9245-55BFF6981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" creationId="{9217A0BF-ABDF-1A2F-1A00-5E72016971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" creationId="{45AA2000-771A-6572-36D2-70980BA17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" creationId="{047607E0-D8CB-86B8-FBF9-684729F63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" creationId="{86B55A36-9AD8-222E-BE0D-9F5FB6E8F5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" creationId="{597314CD-7F0B-4BCA-CE95-54241AB558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" creationId="{A253738E-1602-F0CF-A342-F7664BB628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" creationId="{DF0772B5-73E6-CD74-783B-42CBA87B6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" creationId="{5C339DD0-BC18-BA81-E8C9-B417EC0D7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" creationId="{120FF495-CD33-BCBF-8147-5DDA734D2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" creationId="{370A350C-4ABC-5992-5F73-7ADD7DE827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" creationId="{9028287A-434C-7CE9-AAD0-A923116385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" creationId="{04596406-F79D-9B78-2C6F-CAC56C8AA3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" creationId="{0591599E-8355-791D-7266-FA18FD9792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" creationId="{79FF95ED-8803-7B7A-1A30-672AB4F07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" creationId="{3D6D5FF2-2E7F-6505-B0F9-0313BDD8E4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" creationId="{BAC939D1-1272-8D13-71C4-90E086C785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" creationId="{FE1B7A2E-97ED-3FA0-9EBD-333DD618D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" creationId="{A8CB13B1-56D7-89CA-B67C-81E434A201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" creationId="{521693E1-ED98-B6C8-8F50-5BC6D15A33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" creationId="{3B59481E-2289-B9DA-AAE6-F6898A689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" creationId="{272C8395-0FCA-DCE6-CF48-A375B88B9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" creationId="{7446DA2F-56D3-09B4-1909-7D41EDAB0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" creationId="{7F784EF4-87B2-B9FD-1D38-6310D1D1F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" creationId="{C929A481-5EA7-A9D5-3D3E-D10315ABED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" creationId="{CA2CFFCB-055B-C8D5-D790-769B9264EC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" creationId="{0BFD3989-D20F-7244-865F-F01A7EAA7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" creationId="{5AF6DB8A-DC5C-631B-12BF-4E07EB458B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" creationId="{06AC9C5D-7D67-E925-65D3-1C3D411E94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" creationId="{38E54B87-84B8-BA05-24E7-31F1A9DE22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" creationId="{9A86DD6D-11A0-B7C2-0E5D-1DC7C53446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" creationId="{C58077C3-CF30-8A29-2476-B901D56CC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" creationId="{13408412-5B2A-C0E6-8547-0809D27F7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" creationId="{E52E48EA-A00E-96EF-E839-C24ED3098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" creationId="{BFBA04EF-2E9D-3C17-B9A3-2034AF8C3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" creationId="{1E201C77-ECC2-C3A1-0DFF-79F508C73D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" creationId="{9366A5BC-0941-7451-639B-6D63AA4E71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" creationId="{564F7148-A7AB-CF5A-B6BE-A26CE4DC1A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" creationId="{3A2442F2-9DBE-6119-7A2F-296316E98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" creationId="{4C2C980C-D47C-DA2C-CE17-1F37A14C1C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" creationId="{5A6496CD-CF60-BBFF-15AB-13E3AEAAA3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" creationId="{3CC1E1B9-F23B-BE55-FA8D-82B022DA4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" creationId="{5407E36E-CAE5-EAAB-D181-A23B935744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" creationId="{61CAE076-B4E8-5377-A9CB-FCF42C012F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" creationId="{58C17114-726D-890D-F5CD-819144DB99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" creationId="{F0935746-D9B5-43C3-22C2-1712B11B6A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" creationId="{B641F4D7-4F07-6A03-1647-0BB4A5565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" creationId="{C3A67C6E-AAF5-B061-854C-6A4515CE63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" creationId="{41B706FC-83D7-08A0-C7B8-97B4225FC4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" creationId="{A3487F99-8073-B3CF-4783-6752B2697D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" creationId="{7912C75D-64C3-72F0-14E2-DEC18E9F8F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" creationId="{9BBAFDBB-77BA-3F20-3E5B-D6905D085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" creationId="{59B486D3-AB2B-3100-6A49-993EA53A59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" creationId="{C3B4208D-05E2-091D-F361-9790165D01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" creationId="{B6F2082D-CCB5-67C6-F3D3-AE0E85407F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" creationId="{D5052ED1-947C-83A9-52E0-D22D0D904E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" creationId="{4139B186-A764-2D7A-9B8E-9F2436E986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" creationId="{DBFB5F99-26DA-4EC9-CEE0-065D3722FC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" creationId="{DF084983-F5EF-D87B-D1D3-DF684EAB9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" creationId="{94D2003B-2FA9-B14D-ADC7-BB579E959B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" creationId="{78C50719-0D90-5E39-4D1A-BD3519ACA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" creationId="{C28C33C0-F5AF-3408-27FD-D9B9F01AB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" creationId="{096EA43C-F436-9187-8146-E53AC8CA0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" creationId="{ACD99F61-4955-5165-5C00-5BC7D8A24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" creationId="{8EB81982-9CED-6000-E73C-4A5267CCD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" creationId="{EFE5E7FE-32C1-6F0B-5856-8A86A4381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" creationId="{FC864DF0-3A47-967A-1256-B76F45769E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" creationId="{06049B8A-ADC3-D517-2068-39EE80177D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" creationId="{C91228CE-FF63-7A34-4ED0-A9397A5C42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" creationId="{6D88EFD3-C302-FAA4-FB28-4567DDB8F1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" creationId="{49F15444-EA25-DE66-11A3-71D5B0E6F8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" creationId="{6D136F75-1F65-956F-B5A8-8B8858A5B8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" creationId="{7988C7F6-C347-0413-1F1E-8B90AF9E77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" creationId="{BC1666B2-0269-BBAD-50FD-A35FC66FCC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" creationId="{436EF8EB-DBBC-B99D-DB84-5AC95333A8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" creationId="{C9FED83B-C0AB-899A-B848-6A6FBD54D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" creationId="{F961E477-AE08-4E19-B783-F4D09014FD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" creationId="{601F74A0-2C95-AF81-BDDC-5651E22D62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" creationId="{1E80470B-014D-892E-8E5F-DA7B397DCF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" creationId="{C8DC8F9E-3E08-3CBF-E934-9FA0C6A01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" creationId="{66ECCE39-665B-EEBB-6CA8-2675DF6ECD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" creationId="{96042F4E-F55A-D817-3B50-E77F2FA2F4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" creationId="{B180F991-EBE7-B887-2FFF-C71E3039FD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" creationId="{DA424FAF-1137-0C72-11BA-24EB61D131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" creationId="{B295586F-DDB7-C352-0AFC-913CAAE6C7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" creationId="{C6C417D4-BAD6-8755-3D9F-375258CEF5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" creationId="{8A406D1F-F475-EA0D-4051-2DFA135C04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" creationId="{7680C635-8B74-5965-177F-D0015580E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" creationId="{4C5FD417-EF0D-3DEB-8D9C-2EB0D6AF2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" creationId="{2B98DDA3-0D03-E28F-6801-4F47A6D71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" creationId="{3CBFD7F6-F5ED-CF11-88D6-5BE7143AC8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" creationId="{67CD0DB8-6929-AF6D-3435-F5E05B66B1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" creationId="{A7A3410A-45D5-BBBF-081D-4BC3B2E018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" creationId="{5BA08F2F-9C15-5F76-71C2-E0F2FE1B5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" creationId="{E75D4655-ECC8-D1C1-E53B-E518C82DB3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" creationId="{A14C1977-DABE-75B4-5869-DA8807F71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" creationId="{8A0C2358-18F9-70AB-0903-16CDD970C2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" creationId="{37921829-B0DF-502C-AC7C-FE729647FC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" creationId="{5B6F53C9-F625-4150-3EE7-57BB1783F6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" creationId="{D6657750-E128-38A9-3B59-D9451F8649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" creationId="{F44FBFFB-6DDB-C023-5678-17CB190EAC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" creationId="{82279D3D-9AF7-6A3C-548E-0B65A5E987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" creationId="{2AD8C2C9-6C06-5E5A-93EC-868D40E015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" creationId="{5A643C34-53E4-660E-F0B5-30EDDA5F0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" creationId="{42D8EDA1-53FC-F751-4BEB-A2CEE38F7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" creationId="{50757BEA-060C-07E7-D206-600FE61F2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" creationId="{217C0217-F723-E5BB-AD39-C37B736F85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" creationId="{00B9E5AB-8EA0-CEF6-D0B8-78DC42FF9A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" creationId="{627AAB0D-D89F-C010-C763-53224C155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" creationId="{3DC6B5AD-6646-4FD7-24A7-487C33E1EB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" creationId="{C209BEB3-69B6-CA99-FBEE-3BAA00E5A0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" creationId="{660FED1B-547F-2D22-D719-EDE7DE07DA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" creationId="{10780313-28D1-837A-F092-67C36A74DC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" creationId="{0D38F503-FBF9-B70D-783A-3B3279811E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" creationId="{D867FCAA-0C63-2165-6F04-7601DF2120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" creationId="{77143995-CF51-02C6-BFBF-6E17C79660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" creationId="{D52F652E-C1C3-9454-A163-59BDD4D813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" creationId="{78C2BAD5-ED0A-5D3F-8EF8-B23A669FC9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" creationId="{53402A7E-82A3-1CBC-AD15-0AA474BBDF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" creationId="{11853307-91CB-AF65-0AA7-746B86536D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" creationId="{CCB789C0-91D9-F773-D843-563891EB16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" creationId="{87DDBC60-2D1C-7030-5EB4-F9AE65F81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" creationId="{A63F8D0C-C32D-17F7-D102-93671FA63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" creationId="{6F6AEDCE-0F49-D468-C300-A115627B66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" creationId="{C57DF53A-8EEB-2DAE-8638-35E4CC26E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" creationId="{EF30E28C-2553-F875-649B-8E5FDC948F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" creationId="{7D29FA09-46B2-CBA4-51C4-81DCBE01B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" creationId="{2D4ABF93-2DE8-9187-35C6-F255C53527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" creationId="{4A3D5046-152D-0BFC-7A4B-CA1BACB42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" creationId="{2FA05511-2FE2-9D38-1C46-DCDF03FEF2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" creationId="{6DCD1956-BB74-28CB-AE22-07E11A1E57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" creationId="{4620CBB6-3D08-60B5-29FA-1B8C42304C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" creationId="{B7D8930C-1829-CF1D-0481-757D1AFFF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" creationId="{E97F0A57-631F-E363-1790-E2982AAD29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" creationId="{3FA66255-0989-96EB-8732-D201172D8C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" creationId="{B781D194-1B57-A5BD-9E19-ED379321A7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" creationId="{FC7F6B43-6017-A635-88E0-6798B4CEF2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" creationId="{B2D54F79-91DF-C85C-E8C0-D72E36D17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" creationId="{F07BB4FB-92B7-1C8D-19BC-FB2D5526D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" creationId="{0C895ED7-4DFF-6489-D419-46E1B9D08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" creationId="{DC88EE76-543D-E408-FD15-7AD75D929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" creationId="{F342751A-4507-4C2F-541A-49FAE8642A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" creationId="{C52DE1BC-6D06-E402-733F-B1674AEED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" creationId="{19CD5172-EE24-344C-3080-4CC3CA0B93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" creationId="{71345CCF-670F-FC32-F5E3-D788E51739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" creationId="{0643A6DC-FD9F-F020-29AD-2B30D4664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" creationId="{08E5A59B-C511-F19E-D4E5-28B4C04C8E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" creationId="{A2C9D1CE-EACD-397D-2A41-684EBC2AD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" creationId="{C41F7704-A547-00E0-B2B6-187EC185B6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" creationId="{A43E8012-C8B9-57BA-5E91-A0315771E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" creationId="{945E9988-394E-78D4-E565-3B51B4B35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" creationId="{688C7690-9F80-64BD-23C2-888DC1DFA6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" creationId="{202E6CD2-A366-5E83-3C66-01CCCAB35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" creationId="{FC8F6C86-2437-3DE6-1D1C-CFDBE2DE3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" creationId="{889700EC-55FF-5846-48EB-46A050F17F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" creationId="{924487F7-8BE9-8743-CBE3-C8C79CD6AA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" creationId="{8DFEED08-869B-196F-8FF7-48C14CC0E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" creationId="{DF4B0934-14C4-78F3-E8EF-62E3EC309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" creationId="{08C15C34-E629-F3D5-B9BE-4797A0393C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" creationId="{C0127E00-9A7F-7DE1-9C78-D8545E6982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" creationId="{21AD1EA7-9A7E-B909-0174-702FF01DE7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" creationId="{9E23B510-B014-F62C-76F8-B0DE7BD179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" creationId="{F97806A3-4A2B-9E8E-9014-1F0AD3DD36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" creationId="{3D87280D-A83F-F596-6CFD-E1A5D3C45A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" creationId="{B0767E28-4401-F2E7-0CBB-B22809FB00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" creationId="{8B3154A9-830C-C256-7B23-079C5DAF61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" creationId="{A9E8A484-94A6-450F-4AC4-638C0B383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" creationId="{070D0E60-49D6-95C1-D670-3101AEE8EF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" creationId="{225CCF7A-25CE-ED1B-ABFD-5CE72D429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" creationId="{20305D6B-8654-5A22-447A-AC1368861B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" creationId="{CA43C81F-21B1-180F-3A5A-8911C6797B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" creationId="{1D1F417A-9BE9-0D32-3D22-623E8D1F3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" creationId="{A72BC275-C5FF-38B5-588F-3900253B1D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" creationId="{18E062B5-3216-EDE9-B8CE-15E8F53C6D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" creationId="{49F4D671-6F24-1166-C85B-6FAE798CB2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" creationId="{6B4F26C6-BB68-1F2C-6CAC-4257D49761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" creationId="{06BEEDB9-4613-56A7-6433-236B8380C0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" creationId="{89F6DAD6-8011-5E28-8892-7C679B12E3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" creationId="{C4039F4B-2E91-AC91-ADC8-0048F12B19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" creationId="{2174E9DC-30A5-5181-4993-1C1173E13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" creationId="{8827987B-DD70-2802-0FDC-ACA383FE9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" creationId="{68565B7C-A3EA-39CF-39D3-261D808055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" creationId="{A6C350F1-049E-7079-E902-F1EE8B8A1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" creationId="{0328C430-0DE5-9CF2-4FAD-740B2CD02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" creationId="{3EED71FD-6DE5-BD93-E237-A571359B62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" creationId="{216DD28C-62C1-975F-9FC9-0952BDAD0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" creationId="{2A13014F-1B7E-60AD-0CBC-CF5723D742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" creationId="{ED32243C-2972-B19D-184C-42D326A72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" creationId="{C4DF125B-524A-BA36-A0CB-BF74C4FAC6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" creationId="{FCF27AC3-B3B8-197C-533B-00F4E30A02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" creationId="{374100CE-9ACF-FD9B-77E1-AD5B357408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" creationId="{1DD16BFF-4494-BF0E-F5C2-2442C0774D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" creationId="{E906EE40-34D1-8D31-97F4-809950E92E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" creationId="{25F15A2F-754A-51E2-72F1-5945F535C5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" creationId="{76BD709F-CF30-3A48-FA42-7398EA82EB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" creationId="{EBED5B72-EFF9-D082-C381-BBB3E0AD60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" creationId="{6100355D-E221-C20E-4C62-61AC0DE1A3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" creationId="{39BD95C8-3D50-DC2A-7397-4D70B5B1EE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" creationId="{1E09BCCD-8D79-E7C9-5393-046FCE507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" creationId="{8A822434-F654-9DCB-1447-9FF98B2DF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" creationId="{2E87576C-7469-AC93-F41E-CFD7FDB6BD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" creationId="{26A1724F-BA42-85A8-942E-3B7278A0C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" creationId="{20CCFC17-6C6F-0006-2676-DBF0DD0108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" creationId="{1F782A01-8AEB-91A2-621C-FC2AE9D6AC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" creationId="{8FCA6BD6-AC45-9603-FA81-FFD9FC6FDA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" creationId="{332B9BAF-2954-7707-839C-EB2B494AFC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" creationId="{4EDBD8AE-CC7B-67DB-F464-0D30588DAF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" creationId="{DA15E602-5A00-0DCC-93EC-68B95D519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" creationId="{F7AC2F77-19AF-C28E-DF77-2D8F58B31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" creationId="{8675B9B6-5118-91BD-0203-5C97F92774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" creationId="{98F73D1F-04BA-0681-0240-2B6418312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" creationId="{B6D4CB8A-BD8B-0125-1D70-AC78FE997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" creationId="{5C144770-DBFE-A9A9-CF9B-30C4F9C91B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" creationId="{0A73F4FB-958A-F5F8-A734-382925BD7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" creationId="{CE508A2B-C705-4088-DE89-8CABE2C3A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" creationId="{372A39B8-39B3-0ED4-4F47-FD155B412E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" creationId="{B7A4E802-CC2C-08B4-CEA5-32684FFAF4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" creationId="{1B4ECBB7-216F-59B3-DD28-66DA57432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" creationId="{E1598509-687A-21BE-06B5-E01570A9A3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" creationId="{D2BA30B2-1736-D599-84D4-68EE0F926A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" creationId="{0F29AC4F-D008-EFE8-DBC2-65CF3D6C3D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" creationId="{AF176AB1-F57C-BDA6-8EED-D431DDDED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" creationId="{2D76210C-BC2E-E25E-5FC4-1FEEE54B2D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" creationId="{00E44DB8-335A-E130-25C5-4C4D932E2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" creationId="{A19F9C1C-E5B7-775C-70D8-C575C7059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" creationId="{C575C8A0-96CE-A371-0478-DC174050E5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" creationId="{406A23B0-F557-1636-8D55-CCE23250D6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" creationId="{4163AB32-7940-30FC-EF1F-9231DB9F8A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" creationId="{316B5062-2316-D68A-A01C-45C1C89E5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" creationId="{229B3F48-D4B7-F9E2-00FD-41C873718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" creationId="{3AD965B1-3C13-980B-44CA-E060C10B18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" creationId="{56896F72-1A8C-6803-A580-D0E3C4D5A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" creationId="{458A177D-2EDD-BB44-45DB-C13D8A0C0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" creationId="{7EB93CF8-2449-B397-77F2-EA9241CB24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" creationId="{20322501-35D5-ACBE-D415-01C6E83479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" creationId="{2993B713-0788-ED13-7A6C-89C2B911BB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" creationId="{D878B1FD-B49C-9124-6E4B-1EBA037A9D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" creationId="{DA6C4722-887C-FD62-2494-CDE4C750FD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" creationId="{271584E2-7737-F944-CC7D-2B1A5D750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" creationId="{64029DD0-7E79-DDFA-6D60-8FBECE97E8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" creationId="{E4582E70-CAD1-D7DC-EC7A-EA3D31341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" creationId="{A3F5D371-B9E5-018C-C8BB-99070BC7B2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" creationId="{92A9A0BD-DF42-6CB6-E7C5-6B5F7B67E3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" creationId="{D06A014C-3C64-3854-D7B5-57C98DB3C3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" creationId="{5DE74A32-A9A0-7E38-1E77-31EBF3A0AC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" creationId="{0ACD228E-0B83-E9B4-E2A8-9CFBD942AA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" creationId="{2619AD6E-1BC4-0713-D1E5-3DD1A06B8F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" creationId="{70F13525-4322-0D1E-6720-D59DDDA05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" creationId="{14E2A80D-FEB3-BCCC-0383-D5E08EE811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" creationId="{FA9A5B9C-340D-786F-73B6-DBE1F7397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" creationId="{04278826-62F6-DC06-D28C-84AA5C4319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" creationId="{C053D6EB-8AB3-D24C-6178-02C4DAF9E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" creationId="{933A0141-08F1-68B6-6FAB-13860EDC88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" creationId="{9B94994B-806B-2677-7B39-E205A1584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" creationId="{38F358E5-6F62-E8AA-32F1-40582CD9D8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" creationId="{29D3E69A-3998-5AD3-351B-7B8C03ACDA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" creationId="{33287761-4B8D-007A-C559-BAED5051DD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" creationId="{B2BB2563-F9DF-D873-516A-79EA2881B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" creationId="{5634442F-DB38-8C6C-E980-A9711B73E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" creationId="{B81D8BF9-422C-2C92-32C4-499FF34E4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" creationId="{58DBF690-50ED-C69E-8447-D9AD7120A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" creationId="{D260E292-0F9C-D67F-C697-135E2B09E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" creationId="{875244F7-F164-CCE4-904F-174A7F241A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" creationId="{50B16922-90B1-BAFF-6EAE-D1CD0B662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" creationId="{DBCB8A99-C494-DB4C-4CE7-DC7832EB3E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" creationId="{5028F279-E350-7B9E-6E11-72A7B1512F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" creationId="{09ABC435-896C-3B2C-503C-87B4D60CE3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" creationId="{9A3F41F2-B135-52B6-B302-52FA794E3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" creationId="{B5632B85-05BB-CE6F-890B-A0468D2C20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" creationId="{92F8CE60-6369-23CE-309C-51FBAC39D5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" creationId="{B488D230-52E6-5EB4-FD0B-EABAA0E9E9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" creationId="{78C9481E-0EB0-5040-36B6-B01A8E0BA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" creationId="{0BF35771-F826-B445-F6EC-57825CB8D0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" creationId="{9B2CFB35-93C4-5035-1E3D-1F7845E5FA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" creationId="{FA277A46-E1DC-192B-251B-899DAA9622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" creationId="{9FFAB5CF-5731-5EC1-63D9-4F12A8E20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" creationId="{4BAC65D5-861E-4211-C3E8-E52EA9179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" creationId="{B8B0A189-2113-1303-B716-BB968F1159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" creationId="{97E7EAB9-DDB1-C3AE-8AEB-6D2AAD2DA0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" creationId="{250A1CCB-D5CF-C79E-DA72-26DD14004F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" creationId="{D0953457-155E-4EB5-B826-D824F0A561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" creationId="{829F1005-88CD-1809-701C-72986CFF7E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" creationId="{0AF94104-FE74-1CB1-3A9B-49E4F7483D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" creationId="{7D994296-BEA1-3E7C-7344-3EDA280802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" creationId="{756B3C78-2B25-6D1F-919D-C351C87575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" creationId="{9306D0A0-1198-8CD7-1D74-69EC5A39F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" creationId="{4F17ECF3-097A-26D3-DF3B-BC711553C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" creationId="{7C64D459-650A-B5D0-983A-26C4EF252A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" creationId="{2F4FB226-0113-222E-CFC5-E98B2AF006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" creationId="{BF2870A2-1584-5F59-D0D2-0588F74BF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" creationId="{FC896B2E-4C9C-F485-05D6-E3A81E314F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" creationId="{AF51DBB6-D796-B183-207F-BFBBFBA1CC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" creationId="{28B686E1-125B-0921-2B47-6F80987DC3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" creationId="{24F324EE-B1EF-1A9B-616A-20C9A4CA0C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" creationId="{3D4FF603-B7D5-9B13-180C-FA1A8DE297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" creationId="{C5D4BD96-0B73-0250-DB2C-D7159491A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" creationId="{105E9364-9285-2B62-6149-CBEAD78B2C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" creationId="{10CC69FE-D079-C8B2-DAE9-303A63350A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" creationId="{042AA487-AF1C-F679-8DFE-315498F92E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" creationId="{4B19AD83-596D-08E1-4E0C-7513A8C74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" creationId="{FE122EC5-ECDC-4010-C758-ACBA347F67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" creationId="{CE034A40-376E-6B3C-C165-88B2AA4DE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" creationId="{AA4CE42B-E135-1EAB-E2DF-7E4178F992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" creationId="{4169744F-FCCF-4355-2C8B-129A3AC93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" creationId="{B4F442E7-8ABC-75F5-4794-94DCC4F9B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" creationId="{141A324E-75D5-8C3E-0534-2601E2E9D3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" creationId="{72C13D17-C266-ED1C-9E5E-CE8DDE7AE1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" creationId="{EA9D2AC4-A109-2D4C-0C4D-33181A86F7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" creationId="{AE94B644-E8C8-DA54-2E1A-AD8A48C28B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" creationId="{CECF7E32-BCEF-0596-4A8A-98125FAAB9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" creationId="{6248EE43-0063-3E8D-E5E9-00BFC29ABD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" creationId="{A9A70A22-4A73-2DC8-9BBD-93191EEF8D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" creationId="{E55A5D2A-7484-7734-2B45-52FA2B6267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" creationId="{42789E55-E1F6-B510-0133-E94548F8D5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" creationId="{BEA30295-BF48-4CB9-47A4-F755F8275E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" creationId="{8B71DCAB-E4EC-7D4A-FA20-561094952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" creationId="{F1345552-8D5A-7A59-5E07-8A71C18D7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" creationId="{8AEA774A-1ED5-D063-16F1-773D9EAAB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" creationId="{B5EBFD36-FC86-13B5-F523-F0D1BB0502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" creationId="{15E74296-7357-C92B-A1C3-F4FA391705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" creationId="{C40B8FC2-D691-B54A-8EF1-0DF1B70EBA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" creationId="{83951A2F-0DD6-0231-96DF-2F7C88B2D1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" creationId="{EE5D86E5-5D62-C29F-9EC4-D3B2BEA9E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" creationId="{2AE682BB-C369-ABDE-2B47-3BAED157D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" creationId="{135F9036-622B-EDC4-53EC-583E1B4C29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" creationId="{49C433A3-F760-2549-C739-53409080C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" creationId="{7FF3FE3D-4FD6-E8D9-0E53-8A06692B1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" creationId="{A1EAE16F-1E19-18FD-BCBF-DE04F08E3D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" creationId="{0809FBFA-2831-00D0-E69F-AEBB3CE3C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" creationId="{D63C2310-6393-5609-272D-1627ACD28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" creationId="{9B29BEB1-682A-C3E6-0BFD-2C22602C28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" creationId="{1A3115D8-D3FC-3161-E34D-3CFCA6499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" creationId="{8786D059-34DD-9A69-58CF-29F6FB6D7F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" creationId="{6F2B3617-8E6A-815C-56FD-BE271E16B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" creationId="{B3002056-6661-5AC8-43ED-172643F70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" creationId="{7D87206D-1182-50DD-A99D-37A7AB84C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" creationId="{A73D01A2-6ADB-D611-766A-DB062E112C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" creationId="{3C086671-DA9E-2904-F72A-7F5BC353EE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" creationId="{BEF620D3-B999-007E-3316-4F9E13CA0D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" creationId="{48391339-C7DE-F3E2-2CD9-86C4798042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" creationId="{8E2E804E-08DC-3B44-1C66-8E6EEFF071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" creationId="{9D483912-C698-344C-C9C8-025C2B877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" creationId="{7D377EE9-C5A7-65EC-0DA2-28B1E7DD38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" creationId="{08D63E2C-C1AA-33B4-1402-7AB5D1D475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" creationId="{A4CDE9CA-F494-68BA-1706-545B7D65A7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" creationId="{F1583BD2-FC7F-83E5-3F42-19BEC1AE0C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" creationId="{8026BC5E-8348-559C-72AE-71C091F53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" creationId="{0E49A479-69A5-5C0B-5FFD-E32895021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" creationId="{AF79BB35-E6C9-DB74-C4CA-E2C78DB8A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" creationId="{E3345E58-4968-7350-99F1-3868843D0F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" creationId="{1A62B937-176E-1AD4-173B-CE4416CF8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" creationId="{7A0B8363-E115-246F-67A6-45045AF00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" creationId="{AFDE27FA-AC48-1F5E-493A-7DF65D869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" creationId="{2839886B-0697-9097-B93A-FC6FD0C6A5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" creationId="{F3FC7C0B-A1FF-6899-D192-3C1423FBDA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" creationId="{C6EF1610-C20E-F6E5-14FE-10D52B03B9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" creationId="{AC7E9481-8213-3CE1-7972-1EA96E767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" creationId="{71260C87-F906-99F8-0EE2-9F3B47B6F0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" creationId="{DEBB2597-2A15-861D-4B38-C26A7AA097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" creationId="{68218648-5962-5696-BE0E-8025FE3390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" creationId="{B71F9988-5CE8-67E5-C012-BB4C80AEE3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" creationId="{48199738-9747-BECD-E839-28F385DE8B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" creationId="{BE1C0425-38E1-EB21-F52C-8F2B309242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" creationId="{5EE792A9-300F-CF1F-459B-810E1C2639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" creationId="{9D3C72EC-2F68-D020-A3A4-77E718978D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" creationId="{0FE20E32-A742-B07B-836E-18E70A8261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" creationId="{57549BAB-FA36-8641-5B7C-618C985F93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" creationId="{35284E19-1D0B-760E-77A9-7DD716EAD3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" creationId="{E4463D0E-C870-AC07-2F72-1AA21D30C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" creationId="{69966EF0-BBDC-8358-838E-43951FCFAD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" creationId="{2533A1F6-8819-945D-AE08-8E3B67B003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" creationId="{4CBE0AE8-E148-F0BE-96A9-90B9D2870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" creationId="{8290C499-EB57-16DC-CA70-F710EDD3C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" creationId="{0D337757-8322-A124-08F2-3488D259DB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" creationId="{AFF88E57-923B-4DCB-1D2A-5B2677FF85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" creationId="{610AF05F-2950-A4E7-F037-6A5CA2FA0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" creationId="{6F63158F-4E30-F50B-2180-66DBF07E3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" creationId="{9051317C-B1F3-5B27-F9DA-625B24FA3E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" creationId="{0C668BE7-4CD2-8D9E-B348-8A5FC0850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" creationId="{8BBA97C3-6020-F9C7-8C71-1B0C402CDC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" creationId="{48889BA0-3D3E-BBC4-70FE-18D0AF06F4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" creationId="{37ED6BB6-F337-CAD3-1E3E-72EA9B6D1E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" creationId="{6FC5EF2A-2ACA-1D8C-AD31-CC0FE37FB4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" creationId="{0632B9A0-60E0-35DE-C52D-17F92A050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" creationId="{5C52AF73-DD70-578C-A80E-12E0D6304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" creationId="{5EB070E5-99F7-A010-0986-9E61B8FAF1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" creationId="{3AC20F6A-4BEB-6168-3A5F-30EA6B03B3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" creationId="{B3AA1C7B-DF16-78A2-702A-A244466586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" creationId="{0163EAEF-5FC8-7A28-69DE-36B66C76E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" creationId="{1A0CB259-23FF-5DB0-C74D-9E88CDD57A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" creationId="{E1462B69-2811-C062-551D-70A7DDF566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" creationId="{EC37B002-5418-812D-A00E-DF599C8C4C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" creationId="{25F9E713-0ECD-E207-128F-C2D5B3A2B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" creationId="{51D5C726-9243-6D46-B5F3-9D86B740AA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" creationId="{7A6E957C-0975-8C5B-46EE-EDE88273BF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" creationId="{2A55F484-EE38-6507-1A6D-4F67000A9C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" creationId="{8CF58A80-16DE-8AFB-E4AE-BF1A0DA109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" creationId="{811D2503-07E5-28CC-5159-7F396A8D1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" creationId="{9D51EB3F-974B-64A1-5384-F2CF83E028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" creationId="{4666593A-5DF4-C066-7072-D464798B5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" creationId="{3C78ED29-29C1-91F5-2B15-68BA9205B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" creationId="{4BF4A9B1-5F72-0D78-2B9F-08990579C8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" creationId="{F2C16562-B5EF-F7C1-05AB-212196986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" creationId="{EBE4E24D-2C30-1083-F278-0CFFF5C7E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" creationId="{758D6F10-9110-1676-F52A-569384B190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" creationId="{009CCA05-0BEA-3464-FC3C-CCB492AD84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" creationId="{FE28837E-477C-E56C-244A-586E2646B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" creationId="{8C7725BE-4D2C-37D9-7862-007D141DF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" creationId="{F30C5CD3-7BC4-5566-8FCA-5A7216E40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" creationId="{0867265E-CA3D-5567-C0E6-EE17E6366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" creationId="{D1F5A54C-8F4D-62C2-660A-022C726FE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" creationId="{B0F036B9-39DB-8BC4-9AE7-973089E11A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" creationId="{644F93DC-E9B5-B9E3-12C1-98AC24AA5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" creationId="{15BFFED9-1CD8-3079-B3E2-7BD19125EC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" creationId="{1505E51A-3E0B-0C8C-5650-0996CFAA8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" creationId="{D921575B-3EF3-D438-B1A0-86616DD9B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" creationId="{46E68FCF-A333-9D17-4016-02DCC8BEDC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" creationId="{5AD26DE3-D9D2-8FA3-E81C-44319425A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" creationId="{15FE2E04-C716-C05B-1ED4-DEA4FA4946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" creationId="{EACE0964-32F4-9968-661E-7F15FA0A52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" creationId="{9A9D18E7-BCAE-C43A-9456-C81620B22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" creationId="{78A3448B-7AA7-AF38-1E92-884017E459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" creationId="{92C99051-97FC-20E2-2281-DDCFD882E5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" creationId="{1A7D73DB-F6C2-0A45-6D37-D35AA43974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" creationId="{58E6A152-8967-0029-A67B-A549AD4FF2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" creationId="{A82FF6C1-DA89-C59D-4113-EF7E6F3708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" creationId="{ED06C76D-C726-DCC9-3EA9-AF800C8CF4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" creationId="{A070A523-EC4E-F129-6248-0385ADDEEF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" creationId="{FAF44F10-354C-674C-6489-CFD54F6DE8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" creationId="{CFA1FF8C-75C5-D108-ED78-507D2D0B4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" creationId="{4063DF86-0EF8-CE62-42AD-0AB7C63A3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" creationId="{5F9E06D8-D36E-E84E-4867-5DF2AA02A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" creationId="{93F27AF3-E95F-4989-B411-9E26A2CE3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" creationId="{9DA88FE1-AE3F-E89F-D72D-DD9D71CF6F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" creationId="{94EBD207-F5ED-884E-807A-45BD13255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" creationId="{A3F73DD8-64E8-16B9-DA53-B2BC73A4E4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" creationId="{D1C9C819-A55A-7025-D2BF-FFC967A84E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" creationId="{B8CC32FE-DDE6-49AA-CBEA-198B00EBA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" creationId="{AF9E1BEA-0B26-558A-6F65-F1A6B958DA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" creationId="{726A4E9D-ABE5-52E1-E664-6886D9788C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" creationId="{8BCFB3CD-F5CE-D53E-B8E6-509AA01B2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" creationId="{C5ECFE19-DE7F-0299-03C6-EAAD9E338A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" creationId="{F24300EF-4F40-62A2-C85E-79EBEE7CB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" creationId="{9BED5D97-D8AF-19AB-198D-01F1C9DC4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" creationId="{7E109A22-FD2A-542A-68C8-C9F4A0579D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" creationId="{E6DC3AD9-1FFC-ADAB-1C4D-CA6FAC0A0E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" creationId="{2BBAA0EF-DDC4-F2D0-BEA8-B1E1CC63E8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" creationId="{9E4A1492-7F46-575D-19EB-2AE099B45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" creationId="{CE62B302-9556-2A98-1DAC-5313AB537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" creationId="{3F100267-BEE8-CD7C-DC88-7BFEB33990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" creationId="{8CA8FA7E-D5A9-366F-EEB4-57BDE708B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" creationId="{57FEE396-3679-B813-96C9-BA8CBF5E45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" creationId="{FCFB4513-F514-6105-A5A6-BC77DF0F9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" creationId="{55E5BCE8-F633-2F20-56AE-44AB0BADD3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" creationId="{A562B3F2-E3CD-C5A1-6C61-DE48C1FA82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" creationId="{0441F017-EF46-F212-C789-3C21D58912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" creationId="{2DF3C0B7-1669-5A8A-4531-CBAE429F64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" creationId="{8C05033A-972E-40C7-038F-CCDBDB126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" creationId="{A6CD5D0D-5842-7809-EEF4-19C235819C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" creationId="{95B42061-B9F8-4952-A6C6-B7FE670CA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" creationId="{EF48BE6E-0891-F3FD-A221-7A9E2A5DCE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" creationId="{27D505DE-BC46-2B59-8447-C605737C0E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" creationId="{0863C3EB-7773-0AA2-8A3F-D74AA0E49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" creationId="{12F31E51-9DEC-4EF2-F355-4C30607F59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" creationId="{58BDF7CB-5276-B5B7-9CC6-C015FA7EA8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" creationId="{46A511D8-D7B7-AA95-B429-A74D7821FF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" creationId="{5D8579C8-9A3C-6BF2-447F-4198530B7B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" creationId="{827CC9F9-D601-7EB5-52A2-79E6D47B71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" creationId="{EA632F00-680C-2F57-DDA6-E27B8948DB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" creationId="{920ED1E6-E2DB-E164-1BAC-CD869C6CF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" creationId="{A9EB7877-4A8A-2AD3-8251-74A936CCB5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" creationId="{5D247B89-1783-612F-084F-4450915E38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" creationId="{53F0F2CB-6F57-11E2-B67C-0ADD18E58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" creationId="{6D1435A4-4F6A-2C61-6581-323EABACF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" creationId="{AB32EC0D-6888-5BC5-ACB4-C0194E0B41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" creationId="{9CFA1AE5-F19A-3E83-F97C-CEDD19098E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" creationId="{E9AA28EB-C389-4454-B74F-7FE9C191B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" creationId="{2AC1AB7E-339F-D561-726A-9ADBA9E910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" creationId="{57E43BF6-5FBA-F0C0-5455-608435FAE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" creationId="{DA46768A-880F-7BD3-D134-45BB2AE536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" creationId="{DAF84E53-2807-8E19-8C16-49CA1103BB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" creationId="{DB0295DB-D3D7-8C74-81D6-B6F4A6DE0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" creationId="{14794351-8FBE-EE3A-F189-8F82D90D5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" creationId="{4EF4DA6E-5733-98B2-366A-AF04FDD179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" creationId="{3D75DD66-DD20-43C6-D527-9195D75C5E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" creationId="{588FAFA6-2D6E-8287-EA28-A3A7F6822C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" creationId="{05B4F15D-B40C-162E-2545-09E2E61305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" creationId="{32200ABE-6818-C937-FD8E-EBB8D6AB9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" creationId="{C665C550-F71C-BDBC-A48E-7CE08A9398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" creationId="{88C78B84-AB6E-7919-D7D4-BC38D3C9B8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" creationId="{2E2FFF86-98D7-8AB9-2BB1-B542A61369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" creationId="{B6FA2423-D66B-6DEA-11DC-9CD4C0F45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" creationId="{EC0066EB-D4F0-35EA-2149-8CB0C054B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" creationId="{16BBAF44-9FD8-5BD0-C720-964715D70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" creationId="{57CB0A86-1D2F-0062-7352-0C8C722CA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" creationId="{B3ADF223-C2A5-2630-89CA-BD0439D931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" creationId="{9E681090-22BB-FD6D-980F-2A494F36E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" creationId="{63F2BC57-4205-04DC-5319-7669D4ACC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" creationId="{C400C32B-F282-BAA2-1451-CD072F20D0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" creationId="{E6ACBD36-6235-E3A7-3D7E-04F3CD0559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" creationId="{D7770C4A-FA5F-5D9E-7D97-1136C451A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" creationId="{7A194E61-4295-C28D-36F1-7A26300F0E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" creationId="{8F1DCD03-71F9-A270-8828-37958D5F22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" creationId="{87AA705D-7277-661D-88C2-60B0A5482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" creationId="{82FFA509-2939-AD15-98BC-EAF6078865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" creationId="{BD5D34E3-527B-2CD2-ACD9-B12EBA0ED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" creationId="{48D04D69-E68A-A172-0367-BB5F41D2B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" creationId="{B89BC565-FF0D-E0F8-93B9-658CE460E1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" creationId="{1AABC428-4BAF-6FAF-9778-945AA432A1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" creationId="{E6993E4A-E349-0A66-FAA7-FA29161023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" creationId="{7DD9A7C3-B8E8-0187-F6A6-02A23CDA0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" creationId="{3FBF019C-0438-EE5D-0D2D-116EF7D882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" creationId="{DA5C0678-F38A-5A39-5A4E-0F67F0D3E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" creationId="{6EC6DFF7-2620-CF61-2C68-DEE66D9E90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" creationId="{EC9CEBEB-1973-8878-E372-909A5B54D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" creationId="{25C1DFE2-8EDB-DC21-C733-606562472E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" creationId="{7DB70CB2-BD95-BA91-EFFC-4F4017AF61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" creationId="{D4CCF031-B46E-B6EB-1BDE-F7C6C7641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" creationId="{2108A424-BD1D-EAE9-4C70-643C279227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" creationId="{1A26438B-8212-54AC-C054-8701AF0DE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" creationId="{DE5DF5E0-A5C4-D7D8-18EE-94F7F24CA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" creationId="{55A5679C-CF67-A504-9141-C24F90C8CC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" creationId="{DD1F6BF5-4A41-8598-A050-489FC4633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" creationId="{6DCFCB90-F1FC-587F-7E16-338D86EE2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" creationId="{254EB97D-6494-3E7A-2B13-5344B977B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" creationId="{25A10A3E-C884-512C-D43F-6E4F54AF68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" creationId="{4672FD44-D355-27F5-0866-23C335504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" creationId="{F120E100-8BBF-326D-1D90-576C9C280F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" creationId="{29AEAE5B-EBAB-375F-B89C-437C12DE36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" creationId="{AA78FC61-FC98-39A7-F276-7C386CB842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" creationId="{7B87B6E2-E210-3CB4-48C5-0C3803B94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" creationId="{C5456697-3345-51C0-D2B4-53AF883DA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" creationId="{233EF497-6155-465D-C711-33EA99AB32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" creationId="{B6A49E60-1FDE-4BD4-D556-CD4A7C5373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" creationId="{9FE4457E-744B-6BCB-DFCA-DAA8AA45C4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" creationId="{9F189B45-DF3C-DDDE-C27D-C36579E565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" creationId="{E560D80F-6140-5EBE-D7C1-23757586A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" creationId="{B86B669C-2EDA-B6A6-FE11-60B06F3EE8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" creationId="{FE1C9CEC-5B79-EB83-E51E-E2BF77E3E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" creationId="{E52C9A85-CC9C-C079-0C29-7B1069D0A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" creationId="{1655C557-B939-FA1E-680A-F0AD5597B9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" creationId="{209D7C4B-9AAD-D0B7-B9D7-8D665F8758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" creationId="{469E8A1F-C686-EEC5-FFE8-0B5EAF0C3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" creationId="{8DC44E57-34C5-CA2B-1849-CA019B1D1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" creationId="{6C432CAA-A3F8-FF2F-0D0F-50C70AE24E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" creationId="{59829121-D51D-BCE4-1769-E5831D3017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" creationId="{5448BE15-21F5-04B3-FF41-0AD1B5A0E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" creationId="{25F2314C-04CD-CCF8-FD27-05CDF76126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" creationId="{D845E2F2-2618-35F9-EF44-A19BBBA392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" creationId="{E041E65B-FB22-CC72-B04E-76808023D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" creationId="{2E9A7EAE-0553-B338-10BF-AD5ABC17A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" creationId="{749CB236-43AB-2306-925D-6994904995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" creationId="{EC6A15D0-2655-6FA6-5B51-53D124B2F4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" creationId="{82D24B46-EDD7-3C16-1B38-6443211E98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" creationId="{C29C4E0B-3DAF-CBDA-E7AA-71D51E5413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" creationId="{4B59E6BC-C284-3C0A-1C62-EFDE27E9D4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" creationId="{D1DA311E-630A-EACA-FDDD-35E47F8DBC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" creationId="{9341B328-70EF-EBEF-185D-6076AF3022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" creationId="{9C62AB5D-D46D-92BE-D362-3AFBB64F11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" creationId="{C1A1646A-9D03-EC20-BCF5-CD4C8ABA17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" creationId="{6165B878-8C3B-6341-C30C-687C8EA79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" creationId="{BCD75C2D-7155-C30A-CB72-6F8309BB1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" creationId="{82BB9BC3-63BA-85DD-FC2E-DFE554EB5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" creationId="{0C45423E-C519-8C69-D3FC-8E1284423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" creationId="{34CDB12B-C09F-3381-5551-3463CC661B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" creationId="{09C26AD0-87A0-D7DF-AFE6-5FDEEEAADA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" creationId="{C56A34CD-1C64-C80C-5429-8DCFECE2BB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" creationId="{F20C03A8-C295-41A5-B9B3-AE735EFC8D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" creationId="{34A1C60F-C4FE-63C7-A8E0-9AF165E751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" creationId="{C30EB94F-5F2A-4C6D-2F7D-BBCE53F431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" creationId="{81898DCC-567F-E2B4-0ECA-A6D2C7C4B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" creationId="{0844AF9E-45C0-1019-29DD-70903232DC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" creationId="{000853BA-D628-2F5D-CF46-3D828CB46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" creationId="{7D9988DA-E3DD-70C2-ADAE-EA1EE3AC34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" creationId="{C754C16F-2BC2-DF93-F201-D1A270C13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" creationId="{D22074E1-8BEE-B131-1035-C747F64B0F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" creationId="{F57F644A-4506-DD3C-4D8D-3D9C2D207F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" creationId="{054B5248-3645-92EF-82D8-FCD715DBF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" creationId="{FF636014-50E8-4919-040D-B228E531D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" creationId="{DEF6993B-C66E-6C4B-0DAE-D45963A03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" creationId="{CC841DE7-31C3-97A2-0CF3-805C474880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" creationId="{472D5866-7AA4-0FC3-1CB6-F9404AA8F7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" creationId="{32A74868-050E-E4E0-1D70-847C35DA0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" creationId="{A07B99D3-510A-5AE2-DE9B-3FB570CB4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" creationId="{E57019CB-66A1-464F-CCAF-359D6A4EF6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" creationId="{5A21311F-2A42-CC6D-ACB5-9D51792FB8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" creationId="{F4833E0C-6B54-61A5-45DE-705657FD9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" creationId="{9101A586-4D4B-4A88-8C57-484F34AC4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" creationId="{DC93E915-9BC0-4C84-CBFE-4ED3BC6E5B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" creationId="{CA4BE4B5-98FB-3D6A-9149-7F78CD7B16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" creationId="{0C976ACD-7D92-9C89-A776-364A49DC9E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" creationId="{91BB6F79-4487-AA25-2824-FC1D937B2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" creationId="{4704F50C-9A14-95FE-B6F8-329359CA9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" creationId="{1819F8EC-E4EE-7C1E-F9D8-85A9D1528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" creationId="{E1CD02F8-25B9-8910-0053-AACADE0339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" creationId="{0C5170FD-BE04-A74C-D1D5-C2B9FAAA8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" creationId="{7B7490F7-599C-B669-E9BE-18AE044F64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" creationId="{EE1AB655-E423-47CC-04DD-D21B0700A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" creationId="{A1F87A2C-5A17-77AC-EE38-708F45C1A4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" creationId="{A04CF0EE-9C47-5002-2426-5E707EBE7B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" creationId="{C1DA9786-EED5-8EA6-5F28-D4C6DCD36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" creationId="{86126E93-214B-CE50-5625-70DB1C4FF6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" creationId="{E3A57C60-8AF4-48E5-083C-139F9F0318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" creationId="{45C6A3B5-E09B-3B13-F7DE-F38BF7E76C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" creationId="{88A8CA6A-CFE8-9330-E7D8-BEF5D645B7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" creationId="{52F186BA-0A8A-FBB8-2332-93A3B8E34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" creationId="{4DE9AB39-FCE8-CE7D-3409-E9750FEE25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" creationId="{747F9C3F-9DAB-4629-C1A4-E5C916EA66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" creationId="{3DD91D4F-7C70-375E-9836-3A66C9C5A4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" creationId="{D6E633AC-FA38-8B87-8CCA-192D0CEF61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" creationId="{940ADA6C-C791-315D-FAEA-FBED6CF96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" creationId="{32A21FA2-0F25-11DC-3EA7-D5B9B7962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" creationId="{AABC26C5-E730-5C47-353A-46E86BEB99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" creationId="{42DEB874-B061-D7BD-AC3D-DD352EA424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" creationId="{3DC1AC76-01C2-13FD-D2BE-D54BA55540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" creationId="{9AF8E278-CF5B-8B1B-B15A-2C4B1242F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" creationId="{05D46429-C3B6-0674-9218-591B2500C8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" creationId="{CF1F7BEE-9BDA-722C-EC92-1817E2DCE1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" creationId="{68A5CC69-5EAD-47E7-D37A-CC1EA7483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" creationId="{72FDE038-6049-2FF9-A7C3-88755E7EF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" creationId="{9C58A23E-5F84-11E2-86FB-F413F77233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" creationId="{A0F6AA93-A138-F6C1-BDB6-26FDE81376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" creationId="{76D6F952-9463-0E4C-EE87-C2357D3CBF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" creationId="{8AFAE492-8930-C8E6-2212-3955B040D6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" creationId="{B285C083-F2F6-43F9-7209-F0C7470847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" creationId="{6F60A193-4F65-B651-5BA4-127C7284A7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" creationId="{24FE0079-4BEF-BC3F-92FE-EC8807EC3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" creationId="{CD8AA0C8-BBDC-8C9B-F566-A068CDCD9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" creationId="{55EFE893-79A9-99CC-4047-8822E21E3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" creationId="{2F9D0AB6-C7EA-9EF8-07C8-980DBE7D5B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" creationId="{4C0A5577-1753-250F-005A-7780CB613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" creationId="{7A89A151-73B6-A39F-64C7-A857F7A077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" creationId="{39520D5F-9553-97F3-6D5E-9333DB5A0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" creationId="{340296DF-9509-6E9B-F333-F72EA211D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" creationId="{8A136372-E456-6383-8280-57331FCF89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" creationId="{AE447D3E-8111-F31F-6EEC-83F7AB61D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" creationId="{DCA95F7B-D050-8620-D32B-8C1090155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" creationId="{48EEBDE2-2E70-D295-1BF1-AA9B7C5428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" creationId="{EF00C99A-3A27-C4D8-8024-1DC32B173D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" creationId="{E60F62E2-0AC8-8062-1CBA-4CBC33326F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" creationId="{8F6D93A2-0E1A-A15F-8530-BCA5F8BB70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" creationId="{6CF7C7EA-DA08-0E55-0B37-525B8B8FD5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" creationId="{0E9BD6CE-04E4-B084-60F2-65EE0C4A0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" creationId="{40526A43-B1CE-94A4-BD3D-378353A66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" creationId="{0938379D-F4BB-532C-7A0B-C17232D87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" creationId="{2EC02D88-A002-BAE5-72CB-29867E6E62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" creationId="{E9EBC8A9-7553-0AF3-066F-D50143D93F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" creationId="{EE5FFFBE-B542-D419-A0A4-6B2B2AC41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" creationId="{64CBE561-A101-E011-711D-0E18D97C0C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" creationId="{0BAF5B1A-E860-2167-DCF6-EDC5ED1EF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" creationId="{48D73821-200E-5428-4BEE-D81CCFE815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" creationId="{C8BAE064-274A-31D0-BF75-C2DD38ACF4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" creationId="{35064689-9D0C-B53C-45BE-FCF2E5E433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" creationId="{4AF7E91E-B6BC-7A53-F329-6318A6663D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" creationId="{0B74C88B-EBB5-8CEC-E4F5-752AB7E711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" creationId="{CB35EEB3-0CF4-F974-BD21-EF1B0F1E1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" creationId="{EF36BB6A-2C00-9741-1C86-B3A26ADBA4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" creationId="{C0F15C83-9CF1-B5F1-593D-AB161F9C2D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" creationId="{4D7ABC99-DFE9-27AA-C765-EADADF396E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" creationId="{814AA56D-BFA6-3F3B-2293-3050A5E2C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" creationId="{6CB63F7E-6063-A0F9-B670-2427FB2624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" creationId="{2BBD3FBE-273F-89D3-0E85-203093E0B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" creationId="{8ACCD270-AC61-73F3-5A28-3A22664D33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" creationId="{F52A3FEE-1681-EAAD-3051-C829115CFF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" creationId="{54079DA6-EAA6-C43E-AA73-2B7E97134A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" creationId="{5EFF067D-B3C5-BE83-6743-56D3DCF6C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" creationId="{F3C2C238-94B6-B77D-8841-E512E14A08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" creationId="{9FD10066-6C07-F932-0C34-611346DF16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" creationId="{F3185487-BDC0-59FC-42AF-CE7F594D0E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" creationId="{976FEFD6-C6B7-DBAA-3917-3FC8D0ACC3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" creationId="{4091FC2B-CB9B-BE38-3FDB-AC220516B0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" creationId="{002FF5C1-600D-A5E4-49BD-30C9C70B3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" creationId="{043A636E-6822-F635-6E24-B01F833949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" creationId="{CF3D8840-4A35-C9DC-90D1-978AA840A2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" creationId="{5DF978FB-C668-E878-C7CD-42ED63E540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" creationId="{A99481C2-E9E4-A8BE-41DF-825820E6F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" creationId="{F6275036-0CC7-F899-F040-44EDFB0FF0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" creationId="{9D2BBD93-F213-1202-9E5A-5735F518FC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" creationId="{6D787984-A77B-23DE-B5CD-5F2677961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" creationId="{E6B691E9-BCBD-6D9B-D8F4-0FE76E26E9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" creationId="{5B5FC70D-000A-AF04-F40E-470735DF19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" creationId="{95924011-3CE2-C4BD-2372-CFCAB30D06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" creationId="{AE373675-B362-966E-1369-4B489CE54B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" creationId="{1818ED49-F4BA-8E7D-69F9-645C5C297E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" creationId="{C872A4D6-0B8A-3953-FDA3-DA117B3449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" creationId="{8B366929-48FF-3A0E-B14C-447CB8C78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" creationId="{8FAA8925-8C4F-BD14-D215-B96D9CC207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" creationId="{12E8D0FB-6324-6E67-2A9D-EA0AB83FBF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" creationId="{31486B25-395C-6565-D0F4-752885CC0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" creationId="{150A8F60-7A7E-C87C-EC54-52918D0A95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" creationId="{F3ADD4AB-7A3E-6A36-9ACF-FCEB988C76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" creationId="{1B7CB79C-1714-630E-C048-32150D8E5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" creationId="{9B5C5B65-C022-F039-C02E-A7F0A40516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" creationId="{C53D25EC-07F1-29BD-E34F-2B2270A27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" creationId="{FCD1D962-AACF-F63B-FB68-756F48780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" creationId="{2C64043D-F06C-F794-B696-B0D5A709F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" creationId="{04684F49-71BA-9423-6E15-F2D27C544C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" creationId="{26F64495-0C02-A49C-BE0E-24BA6F559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" creationId="{E5121CF7-16C9-153E-2DB3-3CF35C19B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" creationId="{7A465BC4-90F2-86A2-F0E6-7047D468C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" creationId="{CD8449B7-63D3-1FD8-9A76-7DEF3BAD40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" creationId="{342FDD70-559D-C362-3094-681BB6140B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" creationId="{2BCC678C-43D0-83D6-F230-C4E5BCB24E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" creationId="{C51E563F-C285-6C19-605B-F295618ED5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" creationId="{44BC0577-BF7E-A06D-AABD-2B67480B48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" creationId="{62E104F2-4FF1-855B-E07F-F7F2693CEA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" creationId="{AD2D971E-80CA-E8F4-73A7-C00F181985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" creationId="{2C597E81-21CD-2C44-5CE4-52D60B9C16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" creationId="{C1256012-4CEF-F7F1-9175-7CDED1792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" creationId="{9ACE8699-900E-7EE5-D8B8-7E772698C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" creationId="{1BD618FD-76F6-F768-FE64-BEF4C78E01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" creationId="{B1C4CC73-FDCD-546D-A93C-B510054D01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" creationId="{BD4CA147-9633-DFC7-1164-06BD3E112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" creationId="{46B8C3E7-34F9-1DA0-43D8-7DAB29AEB6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" creationId="{E9F33270-7BBA-640B-060F-D29D3A121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" creationId="{1C701FE9-57AB-3A94-B798-FF1F3B44ED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" creationId="{12A2261C-BB34-75C1-5CCB-89EEF4D73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" creationId="{645FB02B-CF5F-1689-BD1D-21E1F2C66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" creationId="{720600C4-21FB-C358-57CF-7EC70A57F2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" creationId="{F2A21172-F165-22EA-431F-6AC550A978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" creationId="{94C56017-BEF1-DBD5-8243-EF75F0F319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" creationId="{C7DEF7F1-BB4F-C701-963C-0A2D9EE0A3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" creationId="{C3302A89-2A6E-6751-5350-4028819A51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" creationId="{F6B0955A-9CD7-3BC0-0478-3ECBA4A34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" creationId="{FA1A9F26-8C52-A710-3980-8734CF2117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" creationId="{AD4E3D4B-1EDB-B90B-9390-1F10152375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" creationId="{95ADF4BD-EC10-2988-3186-5103BE8B07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" creationId="{F7C8839D-124D-0881-D3E8-46DB5B431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" creationId="{02DF99D2-D54F-8B42-9B25-4990685031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" creationId="{EF1B3DE7-5E9B-A2E7-FB06-B715F32F22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" creationId="{88AFDD38-424C-BBE4-5335-66C4EED5C3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" creationId="{7E3EB20E-72C7-FFE7-2D8E-730BF92D9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" creationId="{F06FC7F7-1344-BF9F-6163-FA7B9D170A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" creationId="{29DE740C-E6C4-67FC-930D-C6E17BDE7C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" creationId="{2562CAAA-FD58-E924-0D18-C8D48FD7F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" creationId="{8FADCB39-0062-CAFE-46CB-11025757C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" creationId="{3232F6D1-6AE0-DE7D-2ECF-ABCABBD41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" creationId="{86280F44-9DA1-1328-E522-CE0EE05BED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" creationId="{316BAD37-F300-9788-4464-9ACDED0DD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" creationId="{27FDE416-D24F-CD44-18F2-825726BAA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" creationId="{16DD3196-F5A3-EDA8-FA29-4F00B06985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" creationId="{A6DABCF0-CB16-340B-AE85-E5B291DEF7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" creationId="{8E9C80F9-6F4A-AE35-E507-52AA104B55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" creationId="{D8B320AF-6D22-C5A3-24F0-3FA4F1740C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" creationId="{39C061B1-FD93-1531-2211-811C231C41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" creationId="{6925C135-7010-2C17-6F95-61022675F8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" creationId="{D196FB5D-946C-9F63-D389-35C21A52F3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" creationId="{059943C3-1ED2-4CF6-1EBB-4D77F57ABC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" creationId="{67EE2C33-8AC9-20E7-6AC3-CF28BFE5CB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" creationId="{21A8C6BD-14AE-90AD-5EAD-6ED9D1E1C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" creationId="{FDA59579-D4D4-EA41-6636-973C4A161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" creationId="{41CEEB03-24F1-5820-5C7F-AD6C6B9BF5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" creationId="{A284BA11-B435-BB64-871F-D744BE3EE6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" creationId="{8D224094-0B08-9D4E-7EDE-FC042EBECC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" creationId="{2E5B82FF-25F1-3A05-9828-8C3D06AFD0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" creationId="{D98B8FC8-B631-E320-5FAC-E6CD6B2BB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" creationId="{479341C4-349E-D0F6-A925-346E1E86F6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" creationId="{FFE74ADE-56A1-B523-77ED-42C532494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" creationId="{FF6D0445-1A60-2583-AB2D-B748C7B521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" creationId="{BC7910DE-C3B1-06B4-12DA-BD79FDF685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" creationId="{A6CA65A6-8FCB-F41F-F5C7-B4A866B8B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" creationId="{C76F9744-9AB3-87FD-B95E-AA961FD13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" creationId="{1793A2C8-949D-6E61-10BB-1B0EAE5745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" creationId="{69FF4447-FEF8-93B8-9853-A9490EFA9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" creationId="{C5825ED1-70DF-A89C-8940-1476F08D0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" creationId="{82DF4CC8-E067-959E-35B1-0AD2E1D7D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" creationId="{2DFE0787-C2C1-7746-F4C4-149FC5F8B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" creationId="{D6E50478-68D7-DFA2-54C1-2E120F51B9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" creationId="{CB82F194-6E6F-1636-7258-2A313DD99B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" creationId="{BABBBC5D-AD08-C9A5-D791-7AD724670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" creationId="{BCCC42C3-986C-59CE-2E7F-E46E49BBA0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" creationId="{60E7EAB1-89F2-864B-FA36-1A58C97E5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" creationId="{574B5441-FF09-EE90-2F94-995036C7C5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" creationId="{D377BEC7-31CB-000C-AC75-78D79BFC4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" creationId="{6BC5FB66-49DE-F99A-893E-A971A1A4FD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" creationId="{FCF8F411-2E06-96FA-0143-11D904B73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" creationId="{DD9C6B44-272A-8976-5DE2-B87428C15C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" creationId="{F5B0A1A5-1D8F-6964-D950-E7466425C2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" creationId="{95FB87F3-1DF9-D9AF-C2EB-5E800CE07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" creationId="{5B8BE88A-B23F-A6B1-70AA-49DEB084FE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" creationId="{20CF49F1-25B5-842F-2742-979289F949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" creationId="{B51B62DA-FFA6-3888-0E4C-262CA47280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" creationId="{4195F4B4-A389-49F3-84B5-4ABB098D0D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" creationId="{1155AE6F-D35D-226A-3552-9245E4B55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" creationId="{C7173719-8AB0-E8AD-DF5D-B013EA66A8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5" creationId="{65ED964C-D322-B15F-AE57-0EF153A8DD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6" creationId="{A90956EB-02F6-DF1C-FE9D-DFE37D69CC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7" creationId="{BBA169CD-1659-3FD1-FE96-B915072DF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8" creationId="{5F130EBF-3DE1-0ED2-C854-D100C3566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9" creationId="{1BB893E8-19AC-E00D-982F-4750D4A87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0" creationId="{C210155A-5237-36A8-1018-48F9AF684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1" creationId="{D63A51B5-B280-BDF0-AB9A-B1C677BBA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2" creationId="{DECEA381-746F-FC05-5A17-E95698DEA5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3" creationId="{7B543EAB-D0BF-ED8D-5187-E619DF7287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4" creationId="{A6BB38A7-6B97-8E7A-B969-AD91F73791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5" creationId="{1BDA86B5-5911-8179-35AB-D03CB0B4A6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6" creationId="{21C195F6-6643-B98C-2B9D-63EC1306C0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7" creationId="{1240C6FF-273A-C292-B46E-D77BF39EBB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8" creationId="{657075E3-1DDB-0B1A-03C1-78F217603A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9" creationId="{A44547FA-5ACF-93E4-3546-C0B46AD74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0" creationId="{D5071071-1F6B-1C24-D81F-B5C21EEE46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1" creationId="{12D05F54-104F-B1C0-E8F7-44A7E6E61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2" creationId="{E45747A5-77DA-BE4C-4528-06BFB135F5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3" creationId="{0310A579-4C3E-C741-2EF8-AEFA0506E7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4" creationId="{E54FC959-6CA3-AC6E-ED73-D815E8280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5" creationId="{B0267AEA-E97C-EA91-306E-681003CB2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6" creationId="{916A6373-97E4-5719-45F0-9C61D1FF86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7" creationId="{94949F63-EE16-FB20-548F-BF8F3B4D6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8" creationId="{165F0617-215E-25F4-53DC-A7D0FD630E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9" creationId="{0FF2C63C-26DC-B4CE-C4D9-66B4775540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0" creationId="{524C8948-1AE7-25A3-E097-3DDA15959A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1" creationId="{B79ADBA8-2935-ECCD-BC21-3C973644D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2" creationId="{0A95D3E4-AEE9-74F1-5A53-A5C051803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3" creationId="{5BE4B21A-F325-FFAB-0456-3B8DE4597E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4" creationId="{EB349DA2-CD3B-7FDA-D08C-C0B2DF682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5" creationId="{262C6E71-EFE6-00F8-5D97-B863C2D52F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6" creationId="{B7D531A1-DBE2-0425-CB34-5DC2B653AE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7" creationId="{81DEA5C8-BFC6-6211-B8AF-6B04DE132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8" creationId="{4000758A-1E81-2DBF-BC14-14058C6D36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9" creationId="{50FE2B3B-6BBE-7384-0282-E55AF788DB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0" creationId="{C65BACE3-A86C-A3F8-413A-37B31FD267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1" creationId="{BEA3ED9E-271B-1CC7-954B-B97792EE85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2" creationId="{78644B27-B5DF-97A7-1F15-40B9074D3A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3" creationId="{F46220D8-9630-107B-AD6A-12555330EC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4" creationId="{11919433-5C3B-EB54-CE3B-5B7B8D5FB0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5" creationId="{F969DC71-788A-AF2D-ACE7-44A561534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6" creationId="{A9C2CD18-C11B-D2B4-F7D5-7A0EFF46F0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7" creationId="{830AC9F8-8996-E60D-2021-8FD1204134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8" creationId="{136D65BC-A7B8-A377-3E8B-CBD0A6250F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9" creationId="{D1F00205-6AF9-2DF9-7FC1-21C27C0079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0" creationId="{1734CA1E-DE0B-207B-FE70-F7540C390C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1" creationId="{CE1EF8DE-93C3-60F2-0091-6E5688FC3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2" creationId="{4B868420-3D83-1CE8-22FA-ED17D3957B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3" creationId="{5B27C5E8-68F5-899A-BE9E-0189C1BB7C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4" creationId="{504F6735-F304-6CA9-8553-6B51F1EBEF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5" creationId="{D74BFF25-E60D-6494-59B7-AAEB55006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6" creationId="{65649B68-FC4F-852C-9C8A-7674642AB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7" creationId="{C7C2397F-880A-5D02-7AF4-8011ADFF56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8" creationId="{9AA4A848-FAB6-9DA7-A03B-1EA829AF0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9" creationId="{4330ED2C-0689-A167-C5F2-7A18F34B9C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0" creationId="{1A7D5723-10A7-6449-4CDC-9697B22E1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1" creationId="{483B99E6-7109-C2AB-316A-10490AEECB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2" creationId="{3DE24ABB-3FB7-1536-1618-F0C93729AA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3" creationId="{09BB6CFE-5DD5-DDB8-BA9E-7526EAC841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4" creationId="{9274CA3C-CE34-9ED9-218F-1521C5747A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5" creationId="{7CA00DFB-D67D-BE15-44E2-584F64228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6" creationId="{99C3FC43-3004-3EAF-6CBA-7C6425270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7" creationId="{DB4D4537-3F22-E18B-41B4-CB599F9864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8" creationId="{5BBB2B46-E3FE-22D7-C2A5-B0B25EC292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9" creationId="{ACABEFC5-3302-8063-0728-CF90F6824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0" creationId="{41776F56-1F15-C875-601A-2756EA74E4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1" creationId="{5F8B79FD-731A-041B-C4D3-765D57E44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2" creationId="{B4486AA0-C126-19C7-5EF8-A2DA02039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3" creationId="{C29C4A6F-EF20-87FB-85E2-FF7C9A3807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4" creationId="{16EDA381-23D8-BB59-578A-295F07E033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5" creationId="{8736E14A-B10A-49F0-9BED-0DFD866C4C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6" creationId="{330818E5-7AE5-1D2C-EABE-2DEE89DEE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7" creationId="{64891027-0E0D-E508-0B29-AD49FB39D1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8" creationId="{F129F0D0-18D9-A2CB-47AC-CAAD5BF48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9" creationId="{C9B6DB8A-201A-79A8-BB79-89295C6A26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0" creationId="{72DB1A95-3DBF-3694-ACAB-49628E6531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1" creationId="{EFF5A7ED-8117-9A45-4CAB-3ED619D604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2" creationId="{AD967EF7-B736-B94E-6BEC-B9B1B6D2E8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3" creationId="{76C443BC-C167-1A0F-1D5F-7C79972D0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4" creationId="{9B1F468F-7E00-FC29-03A1-EADD10E1A3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5" creationId="{6A1A54DD-759D-4593-B24A-08C75C4831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6" creationId="{F8D82C09-E7B7-1789-3483-DFDE16272B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7" creationId="{6AC05D2E-FA20-BE2C-1AD9-C0B940687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8" creationId="{4C3D4A37-5A7C-3F93-7982-82FFE797D4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9" creationId="{9CB85A94-0E6C-F8A6-8B96-5643EC54B8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0" creationId="{FF3A45A5-FAC9-8A5B-B5E5-CDB372955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1" creationId="{20BB3EE4-7730-C759-67D7-B1BC2A6E2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2" creationId="{4FD71996-9D4D-F72A-276D-DC0425A3E4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3" creationId="{FEDE106C-8C70-F0D8-28D7-EF6342B235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4" creationId="{C6BB814F-7F7D-DC8C-348A-4B0513AF5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5" creationId="{6F9D2FF8-F007-76BF-51B0-8DF16AACA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6" creationId="{FBA12EE3-36C6-CCC6-847D-2E3B954372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7" creationId="{7438DB51-E180-03A7-66D5-1B467810E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8" creationId="{B61BCADA-5246-EFFE-92E0-A33AEE01CE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9" creationId="{AF237BA5-28CA-5D53-2561-D195A8CB6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0" creationId="{707683D3-23C0-E18A-07BE-8632913E5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1" creationId="{8CAD13C7-8CA3-4C71-50D5-9B8C04C7B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2" creationId="{ADAF4C95-5E37-310A-A77C-D7E5DE58BD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3" creationId="{8FAC892D-D8BA-32AB-1480-A2214EAA4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4" creationId="{9D6EB3B1-E067-B5D6-9034-D635FC017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5" creationId="{DC8916E8-914C-5467-3640-F129935CBE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6" creationId="{BA7A9759-233C-5C38-7D61-643D7C400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7" creationId="{BD6CE187-52DC-2146-D933-22C99504B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8" creationId="{E60C2105-F157-21A5-023A-C75534B060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9" creationId="{14A578E5-8F87-02CE-AF4A-562507B98E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0" creationId="{2BB1A8F4-A886-1D1E-14CA-BA5D3C893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1" creationId="{3C38738C-4EC2-8669-3940-34E562E6D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2" creationId="{6ED055D0-BD57-C56F-CA07-87A6F000DC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3" creationId="{30F1D360-21F9-F1C5-0D32-7BE9DEC0A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4" creationId="{359627C9-6FF4-ECCB-838C-1ED7F45069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5" creationId="{7BE179EF-CC94-D733-2C01-E8A18BD1E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6" creationId="{AA153D9D-C064-D481-DF69-2E8D96A717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7" creationId="{49DFA992-02BB-2C51-037D-A914433DB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8" creationId="{01AF814D-6E67-C9CC-9586-AFC4B66C9C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9" creationId="{46705306-07B8-7FE8-2953-32A0AD954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0" creationId="{FC5FDD3B-5BCE-B5E8-F860-00F4EF7996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1" creationId="{1284CD88-E5D6-1CF5-D7FF-70E47E2CB4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2" creationId="{DB7897C9-FE49-A01D-AE42-6B7A874C2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3" creationId="{518CA0D4-CCE5-D661-2FB5-BC312B97F4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4" creationId="{061DA2CD-DE94-D2CC-6BF1-BE1D8FD1FA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5" creationId="{69D403B2-1E86-D903-CC55-3EE02C217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6" creationId="{8254D5B5-04B1-AF2B-ECE0-EF5B06D96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7" creationId="{780922FB-2FBD-5B6D-B416-98C1C9FFF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8" creationId="{3C521A58-176F-68F2-49DE-0DEB55FCF1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9" creationId="{3F9D4F0A-9289-149C-A127-E84BC27A87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0" creationId="{BBBCD3C5-0454-DFED-4589-72E46A014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1" creationId="{05BFCEC4-73A2-913D-164D-7BC5B716DB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2" creationId="{E83AC27E-C188-6874-0292-A23EA65095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3" creationId="{36197C54-3199-5691-3198-8529DA66BB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4" creationId="{3A78ABD9-2357-A73D-B72D-C9A74D1013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5" creationId="{BF342284-2BEC-B709-6DBA-B90B32907A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6" creationId="{9C88275B-4073-9363-9A72-1ED0FBE033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7" creationId="{3EEBF127-F5CA-4337-7C61-4FFDEC088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8" creationId="{F2BA09A4-6F1D-DA39-4456-BC292F5638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9" creationId="{84F701A0-611A-46F6-FEFF-B300E197B7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0" creationId="{6DA44217-C18F-D92D-87B1-0154C01A6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1" creationId="{2DBD814B-F716-4F09-CC32-A9FA7B0A1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2" creationId="{793A8165-58E3-5A8A-A869-5A965B1613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3" creationId="{0F4B0527-CA2A-9DF7-6C47-FD9B9B5E9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4" creationId="{1890E798-DEEF-500F-44A2-CAC5BCF9D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5" creationId="{7A9E4C56-F429-5CD5-5647-DD05276D4B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6" creationId="{E82742F0-D812-1369-19DF-AF81331612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7" creationId="{7A741787-8131-0788-D530-B8EEC09EA8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8" creationId="{4899FE8A-747F-11C1-1113-F687A7938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9" creationId="{D32F4CE3-F713-95D9-A34C-B9DDF6AF77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0" creationId="{B09A3340-B4F4-5EA9-5C74-D1B4C4F21D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1" creationId="{DBFE9942-545F-5782-FA51-65F17FF514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2" creationId="{7ED93CD0-960C-CAF9-40FE-D59E9C8796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3" creationId="{8D510E89-94D7-B11D-0CF3-6D2B40219C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4" creationId="{91BB68F8-8FCB-BDF8-6D54-FB3CCEC95F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5" creationId="{50FFB80E-0ABD-C04F-23D4-555044AFCB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6" creationId="{C8AB4C4C-8A0E-DBA5-7DAB-CC2B16F1F5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7" creationId="{DD7D6247-C3CA-0C60-5218-A75D132456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8" creationId="{7AA4E80D-DBBF-E587-B72A-722AEC0F53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9" creationId="{EFCF34E5-57D3-43D7-0EAA-31955BCA55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0" creationId="{45ADA4FD-87D6-905C-A512-EC1B3E14B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1" creationId="{7883B726-BFFF-4614-2936-91A7A75E5F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2" creationId="{4004FEA4-6998-066E-C52B-6828EA255B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3" creationId="{21CE1B67-2CAC-0FEC-3B58-4DEF89FFE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4" creationId="{D15A45EF-2EB2-0C58-1AA4-736A33B0C5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5" creationId="{BED461EA-BA8B-CA13-3ED1-AF46000CE6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6" creationId="{C472F6FF-CDA8-604C-8573-C02941C06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7" creationId="{40143CF1-F9D4-22FB-B510-A2B560255F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8" creationId="{852D622A-20DD-657D-AE09-6FF2611B7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9" creationId="{D11D0CB1-210F-3618-B117-4AF8F921D0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0" creationId="{C39E5047-E8B9-516B-0D66-86A25817C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1" creationId="{13EB1266-4677-BD5B-9814-6791F95CBA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2" creationId="{D6E85122-8BAE-16A3-DE70-C341D2F4FF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3" creationId="{F7F545AD-F258-65EE-3BCC-A724E1E9BD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4" creationId="{D6472456-5F55-F4A8-DF6E-E442A083B8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5" creationId="{017EB759-1549-0220-5C6D-A78821565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6" creationId="{FD24DA68-2092-01DD-75B3-12B796CBC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7" creationId="{AB42D41A-43BF-0EF7-80CE-E37E24AB0E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8" creationId="{283B8594-BA87-08E0-0937-38EAB818C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9" creationId="{656D8BD3-97C1-F156-FA29-818A3944A0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0" creationId="{C85ADB80-7E58-238C-A92E-6776DE64F1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1" creationId="{AF57B54F-9E97-F2EA-DAFF-870F735E2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2" creationId="{1E28704A-3118-D61E-B4A3-1157504EBA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3" creationId="{4ABBFC00-5CBD-2065-78B7-EE0B5DD125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4" creationId="{7F7C46C8-A2E9-E61A-9EE0-3D19B9506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5" creationId="{1357102E-564A-2E70-D5C4-972811987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6" creationId="{E0AE938F-FCDB-47C3-C617-9DF79BD13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7" creationId="{FB658514-7D7B-06DC-11B0-ED1DA73912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8" creationId="{155F1F25-062C-0FF2-93F9-A58EC6217B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9" creationId="{F974F34E-6A54-4D92-8BE0-7CC6FB8639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0" creationId="{C4C5F417-928F-16C2-9D0E-C210813C5E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1" creationId="{4667348F-F07E-9E7C-C0E5-11322E009B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2" creationId="{BC6B9862-4A63-3C9F-2EE0-1DA577E517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3" creationId="{DD466534-B947-3083-2682-5637865851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4" creationId="{EA274224-8238-B4C3-93FB-CB5B8180D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5" creationId="{D37DB89C-59E5-E284-528E-7222D6111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6" creationId="{0DEAC8DA-30B9-9046-BB0A-A5923EFEA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7" creationId="{BE41572E-FA5E-4385-ECE2-6C11CA46E4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8" creationId="{ADFBC627-F3B0-EB87-EFF6-A514C72CC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9" creationId="{49DA9B3C-3B1F-84D7-BC09-5FF8C85C1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0" creationId="{69ECEC6A-6C69-E04C-8A13-E70AC5D658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1" creationId="{EF1F2B38-BA80-BA49-1975-2F0F48B28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2" creationId="{984F37A1-7770-40C3-DCE4-5E4FFED5D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3" creationId="{0ADD242D-DB61-9FB3-8E65-2C34DCA6E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4" creationId="{B2A82427-143C-12A2-00F1-76F929462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5" creationId="{91044B30-8038-9231-6A7A-25921AFF1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6" creationId="{20898D98-CF10-6AA5-678A-3C688B8EB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7" creationId="{DD9F1F5A-4B5D-36C3-714F-D7D28F734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8" creationId="{DAEE2E88-D2C1-84BF-6615-9DCAE0B586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9" creationId="{41017CC6-4065-7C1B-3776-417B1CF7A0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0" creationId="{DF0E5090-62B9-9E77-2DA3-BE885EB47F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1" creationId="{BB3B21FF-7C57-4732-1085-18A00F22F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2" creationId="{EB569BFA-EDD2-2DE6-A9FF-BCAFD095A0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3" creationId="{8605A1AC-626B-8D0B-4FEE-34DD6C5FE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4" creationId="{D43A04AE-9508-3EF1-D600-8F6BE0586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5" creationId="{07B8FE73-7822-7210-2E45-86B0B513A5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6" creationId="{63B514D6-9DEB-FC2C-533A-1D543A813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7" creationId="{191D201D-3232-13D8-61E3-480F60FB3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8" creationId="{10517FB6-DAC2-4287-DE6F-10E5870B2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9" creationId="{99C9B306-2C5A-838C-E06F-AD54810BCC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0" creationId="{4CE64629-775B-DE19-69ED-71D5FAB2B4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1" creationId="{C8D659D7-6752-D578-4F73-518DBE14A2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2" creationId="{2F5EB367-900C-87B6-96AD-B37B0502C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3" creationId="{FFD3D3EE-AB2D-CE87-4799-4CFBA8B060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4" creationId="{7E605647-F69E-162C-B070-B3545C9EA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5" creationId="{7649CC46-1160-3887-E2F6-C126D423D5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6" creationId="{D6155D2F-974E-D51C-3A99-574AA025E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7" creationId="{0B3EBEF0-A685-1B92-2A1C-6A2EF89C4B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8" creationId="{7E01CCA8-BA03-DF9D-431E-B528CCF3D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9" creationId="{970D53E4-91B7-0F0B-0AA4-5AC979F4A8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0" creationId="{9C1F61BA-F215-E74A-5FC6-FC5765300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1" creationId="{E92A385E-FD64-802C-5D4B-1A8FA8965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2" creationId="{4C49D0F8-B38D-06B2-3ACA-0AB6B5121E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3" creationId="{1F1286E4-F055-658E-1BE6-A76E7C7828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4" creationId="{0294F425-074B-DAC5-1A1E-DF04E6F55B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5" creationId="{CF71280B-E2ED-74C3-C550-7B61F0DB47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6" creationId="{9789589B-D2D5-E0A6-C74D-42FADC3C16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7" creationId="{E44D542D-10A7-F853-52FD-42A67F0A8B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8" creationId="{F883D1EB-6E39-634C-BD21-9E5A8C7736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9" creationId="{3AD6DCB8-2D6A-B340-494B-97B901BB9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0" creationId="{740A995B-93EB-873A-0111-F33DCAC88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1" creationId="{A1013D55-9366-606D-8BA1-B748437875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2" creationId="{A99BE6CA-196E-41F1-2534-568BFA4D53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3" creationId="{A0E3F028-7B44-EEC9-0328-B6BF31E620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4" creationId="{EF2CF141-732A-A214-ACDF-8890587A9C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5" creationId="{987C7356-2EC6-6BF5-9F7F-3AD2FB3494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6" creationId="{F7728E08-446D-2FE9-55B0-64E985BDE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7" creationId="{5CF5E74E-32E5-C333-14C8-B7E6563293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8" creationId="{34405DEF-BE0A-9A64-43CD-8C11D4DAA6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9" creationId="{E8D7E295-E188-F80B-8A20-261CFB6427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0" creationId="{D11257CD-7EC0-9660-1640-0A28F3DEA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1" creationId="{C538C331-D5B5-5852-B7A9-A694F454A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2" creationId="{939BCD07-EAFE-462A-BEFF-43132FADBE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3" creationId="{9C96B759-7815-122D-1359-CDC157D2EC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4" creationId="{09A3BA67-83EC-983C-292D-9C4340FFC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5" creationId="{4054DC02-8128-647E-2A4F-309F2E6BC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6" creationId="{6D73419F-7F76-F8D6-E192-F89A4DD3D9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7" creationId="{B2A3A3A9-8355-6DBB-2957-FAC94D031A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8" creationId="{898F44DE-DCAC-62BE-2626-1F65AB8B79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9" creationId="{98732DBF-C896-D3B9-79BB-AD34E91773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0" creationId="{172470F7-3529-25E3-27F4-0B2F7EE11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1" creationId="{952DC4FC-87F2-8D81-DC42-73B561BA9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2" creationId="{F2F465F5-CEA6-9913-F2CC-4B3CA012A2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3" creationId="{5D6FB7E1-6158-66F5-9448-D0E6504A3D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4" creationId="{B1A64299-1DDC-BC0E-C7EC-B86D50C7BB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5" creationId="{14A883C7-4634-F536-70CC-0D39467FE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6" creationId="{5A667289-4527-47C7-EC5A-57957F44BB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7" creationId="{F41AED3D-D3F7-7B22-8109-787D97043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8" creationId="{DD6EC79B-3933-58DB-C100-553C3E9F56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9" creationId="{544CD5D2-D78A-C3BF-C81E-D7C0A0AAB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0" creationId="{A8C10594-B152-DD8D-F5F6-CBC7EB973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1" creationId="{1EF9AC03-B3DE-48CE-6711-99391002D7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2" creationId="{4A2335DE-DD2B-375D-1921-70013EFA80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3" creationId="{D0F0C814-9042-4909-0A84-5EF3DA403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4" creationId="{6A8F03D1-636C-B1CF-E0F6-2215E472AD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5" creationId="{6ACCB46D-FD53-470A-44AA-7E2A8280F3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6" creationId="{2AFD0B08-810B-D449-F47C-52705D941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7" creationId="{727090F2-114C-07D5-A58F-EDB92D2176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8" creationId="{1685B951-9C25-64E7-6E46-206F7AA03E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9" creationId="{6392D9BB-1FD4-6250-1B4D-AAB30585F0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0" creationId="{FA5445F2-3EE3-8895-1DCD-C61F1DFDAD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1" creationId="{7D2BA245-1C22-426D-30F1-E9572050E8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2" creationId="{9033FFE8-74D0-06ED-F8C7-0F84AE340B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3" creationId="{B00049B1-E101-A443-DAFD-92438132EC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4" creationId="{A4322506-0E93-559E-FAE2-F9D009B971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5" creationId="{4AA8E081-95B6-EEF2-40A2-17B8A9190E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6" creationId="{2E0448F2-81FC-2839-53FA-289E33B02A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7" creationId="{6388DE6F-8FB0-A111-B3EC-90F8045B3E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8" creationId="{BDB97ACC-8F02-C53E-238A-1375F633E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9" creationId="{E2263DA2-FB28-76CB-1289-4244D400C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0" creationId="{98D020C7-3806-56B5-438C-86C91A406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1" creationId="{FF3D21B5-A7F9-5C82-6482-6C28643479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2" creationId="{3F8A633B-4B8E-C8D7-BF41-5A6F913E30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3" creationId="{19A851AE-6912-2464-BD2E-4CBF949E49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4" creationId="{1E681886-FBB6-DE3C-C2F4-7DF4DABE05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5" creationId="{DEB96AC3-3042-08CB-956A-05D5D6015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6" creationId="{815D5364-3583-462A-91A0-21AD33913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7" creationId="{4DCE0FD3-BEBE-F7B3-187A-F8A741594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8" creationId="{B72C407A-AB73-9E29-D86C-CF2B74DBA5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9" creationId="{AB44AAA3-7FEE-B9CB-413A-15BB48BB6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0" creationId="{BCFA70F6-D192-082C-CB22-79DB7933A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1" creationId="{FCA4FE40-F8EC-85D5-3CD3-D6569E8A48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2" creationId="{2942B7CC-ED90-AD29-2056-0024D93250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3" creationId="{93D70097-381C-97B8-8604-89548456A0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4" creationId="{6F9573AB-C34F-8641-65B9-A17E06805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5" creationId="{29E60487-188B-C733-3098-8E01047B11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6" creationId="{E236DC39-CE4E-298E-F552-0C0D9B34CD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7" creationId="{78C9F7D4-6F32-0CB3-66A5-40746956BB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8" creationId="{EBF1A5E6-1F68-8716-DD32-57958A06A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9" creationId="{B4F760AD-D2B4-E5F5-B7EE-651C2550C8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0" creationId="{FD010679-B725-6973-332D-98895A7A13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1" creationId="{97123B14-786A-9048-9828-C232748E53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2" creationId="{09111375-78F7-9451-54F6-6CD9A81F0C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3" creationId="{B15E668B-922D-A4C1-689F-418D0DB16E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4" creationId="{1805B5CA-AB19-FB57-0524-0FA4578D7C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5" creationId="{B98985B2-DDD0-C79E-10A2-C0682B5A7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6" creationId="{1D6D3364-C31D-DAE2-5E5F-08EE4A0DDE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7" creationId="{EAF9BF01-0F34-2779-B29A-98717D89A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8" creationId="{12B2102F-228E-DFE4-0BF1-196E7A3985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9" creationId="{306CC0B9-F991-F4D4-5AF2-82DF0953BB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0" creationId="{39D61296-C619-6865-78D9-1594BFD13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1" creationId="{A54B36D1-576D-2374-1F40-424AA9B9FF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2" creationId="{5C534BFB-299D-6780-C1C1-8174BDBCDB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3" creationId="{B6624935-D8C6-47F6-FD83-902C805156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4" creationId="{E8D2FF09-4B36-25FE-6C0F-EAC530DA33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5" creationId="{1F5EEE47-F7D4-B9B2-3E69-53E471889E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6" creationId="{4512D7C2-1758-B2DE-53D0-A2F551CF4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7" creationId="{F7BAC263-E663-7FCB-74AA-CC877DAEE3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8" creationId="{4D0F120D-08E6-6707-6D6F-33A439C80C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9" creationId="{EA9D8B9E-3274-19D9-454D-AFFF0BE9CE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0" creationId="{5DE864BD-1595-8C8F-6BA0-0EEB06AEC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1" creationId="{CF1B7A83-B7FB-3241-A8B8-02F10DBCBD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2" creationId="{AE9301F7-C91C-6190-A4A8-7B18ACCDC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3" creationId="{1588411E-EAE3-8BFE-1091-079615476B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4" creationId="{80512B18-D996-22EC-221E-F24AD3E31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5" creationId="{9844C8EE-B3F1-604F-AB1B-5E05BD9D4E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6" creationId="{418FDCD3-410C-D68C-E062-21FDF073C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7" creationId="{3BADFCAB-F6E7-E9F9-0CE3-009144404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8" creationId="{04C4F3E2-328A-2534-B5A1-3F1DE68204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9" creationId="{C1CCBCC0-696C-6995-557A-D7CFF93EF4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0" creationId="{03BC574C-1D74-C0E0-322B-1B0A04B73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1" creationId="{3594E12F-96B1-E034-5880-7C05B47FA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2" creationId="{8CC39E9F-CC4B-6605-CA14-8ED514F2D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3" creationId="{3014A294-1E30-BFD9-CEBD-6D7A8BFE97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4" creationId="{BD228FE2-5C46-E67B-0344-D313883A81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5" creationId="{24B654B8-3302-3875-7F31-867E81734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6" creationId="{8875E394-F25B-656C-13B7-209E489E1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7" creationId="{89F98582-89EC-3D53-6294-7741DB40C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8" creationId="{ECE7004E-145A-C705-F414-34D39C0176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9" creationId="{6B319055-A19C-EDB4-04AB-8F3F75F4A6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0" creationId="{6515C83A-B53F-3E73-2F6B-F7437F01C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1" creationId="{6318509F-C21E-FBCD-762F-7D3AC7335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2" creationId="{3073BEED-2943-618D-9F25-E5C61C5595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3" creationId="{8BC5C1EB-FF12-27E9-054E-82D98D52EC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4" creationId="{B7AF0E9C-1728-63AC-7C3D-CBD0F99B14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5" creationId="{1F4AE058-1005-CC9E-80B8-717613CF50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6" creationId="{2434CD8E-7F80-D59B-6411-60041E25D9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7" creationId="{80E0F4AE-3D05-A761-D763-535EF4997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8" creationId="{88FD99E4-78F5-CD68-0B0A-FD31DD6C61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9" creationId="{DA079593-3B0F-F80F-634A-9C6FF1EBA4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0" creationId="{8A062F08-B627-EE5E-DBEF-DCD8CD742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1" creationId="{7E31BBB4-7806-1F3D-9C95-3707CAD3F0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2" creationId="{3305E74D-8F6D-30AE-B366-8C0F545C86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3" creationId="{EA5E013D-55C0-791B-B59D-44AF290B1F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4" creationId="{706EECFD-7C16-6B48-1484-72D90E79F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5" creationId="{3459952A-6827-0ADF-F4EE-CA9CBA45A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6" creationId="{82B4BB6D-4D46-A059-8361-100DF91248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7" creationId="{72BEF61F-76C4-952C-CA33-72DA12BB32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8" creationId="{536DCFB7-058C-C6ED-B2EF-7F274C08D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9" creationId="{8C67B04B-CFD1-A4AC-7F1C-5D456E81ED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0" creationId="{5310C00D-4179-99E7-CF9D-6EAEB93846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1" creationId="{E96D2707-AC01-52B0-C55B-B1343F65A4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2" creationId="{C668F6FC-13AE-5901-DBF9-4DF339C19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3" creationId="{1D19FE2E-D3D3-06E4-593E-12D654F59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4" creationId="{755F8FAE-A96B-D4D3-7679-F3B763DE3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5" creationId="{631BD70F-48AE-ED80-9A99-0CB5D9E642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6" creationId="{72CE739D-EC7F-965F-CD58-2E6A82811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7" creationId="{E2D95353-1EB1-FA14-C8A6-0BD0168EF4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8" creationId="{379DCE75-C733-546E-C1E4-7E7183FCBE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9" creationId="{DB4F0E7B-3BF6-BE72-35F7-3DC8FB3AC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0" creationId="{A4DD4A8D-8430-9368-B3A4-9B6AD10B17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1" creationId="{08ED3888-2FE6-0238-A67C-5222D37D9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2" creationId="{B4F2CDB9-D569-FBA2-D312-754CC3BB7F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3" creationId="{9CC64BE8-3CE8-1935-BF84-5178701BF2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4" creationId="{67854EB4-03FD-F6D2-8D80-CC8342730E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5" creationId="{6A21F0EE-657D-E8CC-A138-14B9CB6E3E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6" creationId="{211F8447-ECC7-0023-73C0-D2A5E29351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7" creationId="{82607A31-AAF7-5B49-DA8F-F505E5D47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8" creationId="{74D93937-DAA4-D659-B426-448CAE779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9" creationId="{A4C19B22-9493-ED49-44F7-6F0089A38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0" creationId="{56BD1555-2019-7B63-9D6A-4B55D908F8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1" creationId="{4E086030-FC74-E787-6A42-5D64806D7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2" creationId="{2F4BD33E-041D-4C04-E05C-723540F128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3" creationId="{551B6882-5A9C-2952-F98E-E762D6BF5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4" creationId="{C9365E3D-7D9B-DC76-587F-EFF04F454B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5" creationId="{38ED3969-D288-AA56-0B12-C14EFB1585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6" creationId="{17A6DEC6-EA88-D4C8-2002-CB40C55C53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7" creationId="{187CFFF7-D96E-011B-5364-636C1B2D9D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8" creationId="{839F9861-ADF9-CB9A-37E7-443078900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9" creationId="{65362BF5-B8CB-AD4E-5BE1-1B1B9FD7BF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0" creationId="{A9672BC5-6F2E-0566-B856-3B13E870D2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1" creationId="{E257E576-F29D-385D-A500-7D18A17011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2" creationId="{7FAA53B8-6D8D-B2A6-6C35-B2F7CC9F7E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3" creationId="{2E841B22-A29E-8B50-4F07-0229A1D539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4" creationId="{06AFAB20-42C2-D8D1-335E-7686D0A36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5" creationId="{A83B642A-3CC1-1F55-8EE4-202E39C646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6" creationId="{1096362C-E2A9-6708-6FC1-38385B6DA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7" creationId="{ED31DC3E-C3F7-6DAC-F456-CAC68383D5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8" creationId="{EF3DD9CA-DD8A-B37A-538D-422EA6C3DB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9" creationId="{58C6BB20-F7B0-8C24-8EA3-52BC82D437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0" creationId="{A1466353-7351-D9E7-82BC-B8F5198A0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1" creationId="{86388A8A-D18E-F2A9-EA6C-5D53CF8203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2" creationId="{A89896D3-924F-719E-9E33-D477A13A5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3" creationId="{7118934E-7298-55BF-BC56-CF02E6D2CE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4" creationId="{B58A708A-521F-DFF5-1E5B-986CE56CF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5" creationId="{576279EB-03A3-48D3-DE77-8D3D44156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6" creationId="{77F84264-B70C-8050-2D5D-485E25AD5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7" creationId="{9494621B-711C-3CE5-7E84-13C1F1535A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8" creationId="{C22C81AE-F646-669B-F88C-ACAF10E9F9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9" creationId="{0B45A553-702E-A7F3-EA68-2CE598CFBE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0" creationId="{A57E2390-A9DC-1A8A-0262-F698C5EBB4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1" creationId="{B0BA5FED-334B-6E19-6E87-350067790D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2" creationId="{9203DD58-1A54-3B95-81C5-CD549931D1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3" creationId="{D7749045-9628-8489-68D5-61E2FC7128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4" creationId="{4E595BD5-15D6-44F1-347D-F44FC6D6C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5" creationId="{B653B5A2-62CC-D137-C790-F3941AD47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6" creationId="{0A5C3645-D9DB-D073-52F0-29F5405F49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7" creationId="{97F0D93B-BA52-E52D-82A7-F4F67F154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8" creationId="{7B6C7967-8EDB-1D94-5832-29940ADACE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9" creationId="{B771E013-A217-B471-447A-E52E8E2B2F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0" creationId="{CB63261E-134B-4FAF-BEEB-46253E08F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1" creationId="{1492097D-B499-E34C-AC36-CD27E1736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2" creationId="{845DFEED-56BB-B7AC-05CC-7428F7E811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3" creationId="{B0DF8915-53EC-AD39-81DA-C97B9BCCFE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4" creationId="{3AE8A782-B694-1787-AE8E-EF97055A7D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5" creationId="{433D3F98-8FAC-9D7B-86F1-FA39094D8B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6" creationId="{03558AFC-14D3-EFE8-8619-4CCC00686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7" creationId="{19B61542-347A-0C7C-54AC-90716649C8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8" creationId="{E22F9BBD-41A4-5E09-F1B8-82CB3E8BE7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9" creationId="{FB0C922A-DE35-E106-EE9C-421879DE9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0" creationId="{25C7BC51-D5ED-84C1-D183-B1454DDEBB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1" creationId="{C7B70742-62CD-137A-4ABF-35E5A9B14A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2" creationId="{3B02EB4E-C5CE-8D60-3BC4-0325EE0C81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3" creationId="{0BC21646-11BD-87E6-1C86-298B29B337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4" creationId="{CC4F2C64-6926-120E-0168-08B883B32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5" creationId="{F0780992-BAEF-0C2F-A899-54404B953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6" creationId="{56219E5C-18F4-AE1C-9DD4-687AA1B72A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7" creationId="{4BA565BB-81E3-33F8-0133-F345BA073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8" creationId="{B65981C8-D70E-40AE-4580-06D4BE25F9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9" creationId="{EBFBFD7D-207C-2196-4F2E-096C34E6DA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0" creationId="{E78E9125-8BE2-D244-D4C3-52B7CCE39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1" creationId="{D8812127-45D2-67CC-E293-691B801A2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2" creationId="{FF579D72-A1E1-B842-4C83-176BA2712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3" creationId="{DAE89F5D-8FA8-1235-3076-846DBE0F28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4" creationId="{0F12FC46-31FC-5215-3B5F-DF0EC64FEE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5" creationId="{6C1542C2-9000-61CF-0CAB-9A011F27A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6" creationId="{375566DB-EF10-6ACC-D427-EF479AFD25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7" creationId="{CDFC1267-D3CA-18AC-E753-3C4A74A01A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8" creationId="{5F908F3F-C43E-803E-FCCE-1DF67DD79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9" creationId="{338A67B7-5443-8840-6700-98A73635D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0" creationId="{3685D888-F79D-9688-2039-1320E61913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1" creationId="{F8CD65ED-2689-B5CE-C569-AB0F3C999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2" creationId="{BBB9A44C-B902-8D60-9084-B8E05FA6FA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3" creationId="{992B9E65-0E84-E43F-3A0C-28036420D2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4" creationId="{5910F3D4-8CE7-A081-012A-7B47BF3F5B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5" creationId="{CDEA7C02-335A-7729-2E54-9BFDB3492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6" creationId="{7BF83251-16DC-2896-C5B4-227D0B08D9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7" creationId="{EE123B86-6175-839E-513E-548404788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8" creationId="{273F249D-C178-C651-8C06-58BB82DE04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9" creationId="{E412C67C-BC0B-C300-4CFD-576D9AC94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0" creationId="{F98D4E73-4823-EC17-DB49-F1A4023C8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1" creationId="{0ECD873E-BA8A-B200-BC55-95C1A27B2D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2" creationId="{144C4849-1295-2343-85B4-33E6B531B1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3" creationId="{B3AA1B3A-690C-9B13-E1F9-D9A1B31709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4" creationId="{4344C154-2594-C4C2-3B8E-D77725C34C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5" creationId="{862D977C-430A-F7A1-0E8E-E91BA3E33E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6" creationId="{731C69A4-2799-B3CE-F5E3-891DCB8DFC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7" creationId="{CD6B23F8-7926-4E59-9A24-52B39E169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8" creationId="{9BC0A16F-82EB-0254-2A8B-19F47E3684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9" creationId="{902CA8D6-9E31-2CB4-4F15-2B44AD4258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0" creationId="{56F40708-291E-5828-E38D-50464DADC2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1" creationId="{64472934-38D8-ACDC-C523-DD23B99BE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2" creationId="{D5BE35FB-2970-9702-FF62-07E05BA4A6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3" creationId="{A7B04968-D5A4-C47E-62BE-9403D88BF4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4" creationId="{A62CE83F-2FB7-1652-ABD6-C10305DB3A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5" creationId="{840EC4E1-367C-7337-A575-06AA3C5084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6" creationId="{2E5318A6-6EEC-D542-E4CD-5221A5653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7" creationId="{A8A38E03-91CB-5CB2-186E-B43FD20665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8" creationId="{C9D95298-1586-2638-90D4-77551CCEF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9" creationId="{EDD33554-D0E7-16D9-3F81-85B762D7BD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0" creationId="{3180FCA2-784C-DE7F-FB23-2DF512775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1" creationId="{A99B3551-AD89-C839-D981-436F866E89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2" creationId="{EEFD56FE-9E29-1D91-B397-E648B5EC3E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3" creationId="{437E94A6-5092-FC58-A67E-E4A110076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4" creationId="{61B7C747-7BE9-CF06-FC0E-FA85E77119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5" creationId="{2F8CBCD8-BBE8-CF8D-A2F3-30CF3DDB0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6" creationId="{6975B795-5BCE-2AD5-57DA-115AA332A7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7" creationId="{8092497B-CCA5-5464-6501-E393A97E35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8" creationId="{AEBAB166-F970-1E52-2A40-D3A65EADD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9" creationId="{7578F253-29F4-548C-74D1-17EFF1E174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0" creationId="{CC0AE3C9-A996-C4DC-619D-BF61776C4C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1" creationId="{18E0CF02-93FC-1D51-885A-651A1FF8E6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2" creationId="{04A56F52-3DB6-AB7A-0A7A-EF434858D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3" creationId="{C869E8DC-F87B-86A8-16FA-C6FEE8B76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4" creationId="{824E8BD2-B8C0-95C2-8077-026F2F97F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5" creationId="{2D9AAD50-0B26-1AA8-39C3-A1D956DF8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6" creationId="{9ED0A36F-E77B-E477-7527-C2EECA0BD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7" creationId="{134F77F4-C66D-D466-5B83-9C0F895BB6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8" creationId="{0ED377C9-D611-21E8-378C-B011CE0B00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9" creationId="{81DD6C54-B6E5-D64F-DE13-CC63E4552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0" creationId="{4DC9A81C-1958-AB51-48ED-D470312AD5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1" creationId="{03212E21-5197-E6AD-192D-F81AB575E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2" creationId="{1103EF2B-9B8B-7BE7-6E7F-31B5E78A9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3" creationId="{941D14AD-6F13-53FF-A776-B9ED27407D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4" creationId="{A916F231-59E4-B48D-1D45-1DFB9E8780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5" creationId="{C4B57120-A333-5ADD-AE93-A74AF6C98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6" creationId="{8E7CBB44-B4B5-B61E-4015-23CC2ECB27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7" creationId="{783D8263-12C8-92C5-5C24-E05DA3C337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8" creationId="{1EE123EC-2DB0-301B-ECB2-3BA33B3BE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9" creationId="{7EC01E66-3110-9A83-D318-289E207FF8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0" creationId="{AB6DEAB9-BFF1-8881-ABDF-A3CF3E542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1" creationId="{0C6830DE-72E5-CE68-2B5A-6C22D5E1F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2" creationId="{E0D2C6A1-A858-C06B-507F-D877A1FA1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3" creationId="{AFCC8239-A1D1-32AA-8F2E-22A9CA9F7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4" creationId="{BAEC25CB-2805-11F5-F19C-18FF846E27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5" creationId="{4BFC00C0-DBE2-A56E-86B6-4779DF01D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6" creationId="{EB22411B-C1F1-2DC0-A9FF-5053B843B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7" creationId="{020DABD7-FE6F-C2C5-6628-122226B825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8" creationId="{4188367F-3A65-EC4E-6D0A-65CC856613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9" creationId="{C92E0608-30F5-47F8-ACD3-5A6D4F85C4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0" creationId="{29F7041F-B7CD-5BD3-881C-88DF69987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1" creationId="{32AC3BFA-C5DD-AD53-5295-799DB1FD8E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2" creationId="{43C67883-4FD7-30EE-38DB-04DBBC57A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3" creationId="{5B413BE3-24E2-E1A3-EFDC-9C7A84B01E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4" creationId="{00D66A76-9B62-7693-9FE0-DC7D4294BC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5" creationId="{F368B09D-B77A-41B7-251C-3DEDBAAB2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6" creationId="{B3317924-3BD3-C462-8A66-D485A41DE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7" creationId="{51088658-4E34-847A-793B-F1975A0162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8" creationId="{5EA89CF0-8C2F-3874-0ADB-9E0BBF27B6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9" creationId="{4BB4B228-4091-C9BD-3B24-95BFCF5B7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0" creationId="{EB077DF3-DD88-4115-03E6-DFDDA5CE54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1" creationId="{827A48BB-AFE0-4D0D-432E-9FA6C4941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2" creationId="{4D2513D6-7F48-CB68-A0EC-5CB6586E4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3" creationId="{78B6120E-AB9B-D861-D67B-0E90A4A4BF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4" creationId="{2226098B-1731-D549-D6D4-E2DE69C56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5" creationId="{D9040135-E2C3-FAAE-4B5D-7DDB27E97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6" creationId="{758E9B51-21B2-7CFF-C1AA-B975C98B5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7" creationId="{F4EEB02F-73CE-5DA1-CED1-61F3196185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8" creationId="{B5F68735-ADF6-6C03-9EF7-7EA9A88C59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9" creationId="{3E295DAC-297F-582B-965B-D4D89FBCCA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0" creationId="{BD34FA6A-BB4E-51D2-311F-5A5A275E2C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1" creationId="{DD5F7403-BFF0-53DA-1DB8-78761CD36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2" creationId="{90FEB540-006F-3BAD-7AEB-F0E1C33718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3" creationId="{9FA25E7A-8850-D828-243A-4121F934D7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4" creationId="{B2B84C22-D2B3-5A45-8260-E999F1441E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5" creationId="{5BCD5622-C795-82BC-4572-39B137DBE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6" creationId="{62266305-6FB3-CAD5-1F0E-C24DC4A65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7" creationId="{4282E9BC-2783-7BAB-2D4C-75912B8DD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8" creationId="{61074A15-E8AE-5984-01E7-DE96D654B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9" creationId="{CF69CA39-275C-882C-BB13-560A73BC9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0" creationId="{06E6C775-4C76-D461-28DD-BAD1A1B80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1" creationId="{C66F23DE-3AE0-9B8E-C252-B46E5085BF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2" creationId="{82A221D2-E92D-EFAE-4FBE-2299F888A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3" creationId="{5044C06D-0B9D-BF3F-55CA-28EAFDC957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4" creationId="{482473F0-F2E5-3D52-69C2-75271F769A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5" creationId="{C2E1FE94-CE29-1F7A-21BB-7D179C3890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6" creationId="{04BDBC9B-5D83-1230-AE54-E340EC5C5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7" creationId="{23D164C7-540B-AD48-89C4-1F0064ED36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8" creationId="{20AFE75A-3BDC-D1F9-9AD3-87AF5A9641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9" creationId="{5DF3C373-DBE9-5955-265C-70E71CF1C8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0" creationId="{0505C4C3-78C3-B55F-7D23-EDC4140389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1" creationId="{C31C9680-7467-2938-27C6-E5037E975A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2" creationId="{A9437DA9-3B39-BA43-B57B-A105C5B557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3" creationId="{92780929-BA08-F3A7-A5FB-DD236DBAF0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4" creationId="{D636C199-7B67-826E-F0C0-9726A6CA7D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5" creationId="{C411EB98-21E5-75F0-2389-7D5913AB7E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6" creationId="{053CE88A-BC89-E05B-E999-0CB8FA27D1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7" creationId="{A7134505-3DAA-4420-5C1E-C99814DD93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8" creationId="{B0F98995-42A9-BA5F-3510-5DB71A68E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9" creationId="{2A365CEF-BC30-5C58-35F3-2CAC418C3B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0" creationId="{D5EC6018-A204-F012-F3C0-DFB0938C78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1" creationId="{B7830DC2-4BA0-F244-20DC-0ED8CE27C0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2" creationId="{B75685BA-D939-1572-A01D-1D27FFF419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3" creationId="{AEB77E32-147B-E688-1186-1F7D34D12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4" creationId="{541B2886-98C4-C3E0-11CE-C80E7C5A8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5" creationId="{303A2217-208F-C0CC-F9D3-6918B95E78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6" creationId="{65FFA842-D6B6-AE0D-C21D-838C791EFE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7" creationId="{3D9F341B-649D-374B-0464-D19A7D7793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8" creationId="{725C3121-7CE6-B0FB-0C21-30F7D8D72F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9" creationId="{CB140C65-DFD1-9EA6-448D-DCAF94E863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0" creationId="{628E0E90-DF67-8887-F867-CB7AD23A4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1" creationId="{1628C065-1177-3F65-C5F9-82271C9A07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2" creationId="{77413589-01A0-1A5A-3EAD-2E0078D568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3" creationId="{A06AEA3F-9918-42A0-7EDC-C9BFED7A98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4" creationId="{FB4D83F6-9295-A850-234D-6FE410DF09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5" creationId="{6A6D6B07-D50A-B024-44B3-E858332ED5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6" creationId="{5392950A-11DD-8A4F-DF2D-34910EACF0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7" creationId="{CAA96155-0E72-FDFF-C7EC-B3EF3D2E9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8" creationId="{3AB0E2C7-BB51-A301-E4DB-C196A4E02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9" creationId="{983F4D2E-5AF6-A3D7-3FC6-1928496A02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0" creationId="{5639C001-CC72-F699-91DA-0A659A37E1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1" creationId="{1180C8AD-7E8E-48C5-DA12-690A8A6B8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2" creationId="{33B0B8B8-E5ED-DE17-4285-49065157D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3" creationId="{1C1D39B3-1027-E32B-1CE6-C0BE95E82A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4" creationId="{13780308-211C-B1B0-4B88-AA408CF94D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5" creationId="{1E5ADA38-D762-872F-3C70-D79B15D889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6" creationId="{E3FB3691-300F-B9E6-92AB-E74969E68D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7" creationId="{27294DE5-C8E0-8A9E-2A82-6AC65AE15C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8" creationId="{2248BABB-8FAD-D8B8-578C-9C169C547C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9" creationId="{A6B33448-8229-1CC2-BB0A-BF771EAEE3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0" creationId="{6A9EFC48-E326-8B2F-6659-537B0B0EDC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1" creationId="{4E1582AC-EA4E-FE60-28DD-BE87E8BFA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2" creationId="{BEC44E6B-17C4-0D7C-8F60-AE4A823207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3" creationId="{CDFA4463-BFBC-C0C7-26DA-00F0F1B72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4" creationId="{F8EB88E0-DF9B-B0EB-29AF-1E4D575A8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5" creationId="{A4FB8528-E757-F678-1111-541AE0333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6" creationId="{21B3A1BA-7939-364B-3482-B6B39A8D5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7" creationId="{8CFD47F8-B1BB-7979-ECC4-64AA06F33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8" creationId="{831DF791-465D-0F17-06F4-013B24FB19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9" creationId="{62AC3075-1BE0-1BF2-A6D2-33A5D50A26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0" creationId="{325CEE56-4386-3B03-60CD-1DD899A2E4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1" creationId="{216DB851-CDDB-F7FC-A04F-683F74BBE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2" creationId="{84B8C1E2-C7E2-62CB-024D-84EAC6CF34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3" creationId="{2284E986-B6B3-4179-1519-509C5EA872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4" creationId="{9EDF5DCC-9356-A7D0-4C7A-8635FA376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5" creationId="{E3955DC1-24D4-BEF2-FB42-AEF46E6A28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6" creationId="{F6F4F4D7-D4F0-C57F-731B-9C5FDB121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7" creationId="{696C2E4D-4ECA-3117-7B51-02200DE49B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8" creationId="{D4B089E0-58A0-4DDA-BD78-82AE588F20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9" creationId="{8BE6AC10-F36D-1CC7-DDB8-93840D0DDC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0" creationId="{9FD8685E-F001-4221-EE0F-5A399DAEE6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1" creationId="{678ECBCE-6CAF-33C0-0448-30A9DCC923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2" creationId="{54380FC1-ABB4-CE2F-A75B-3D0F2C2D34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3" creationId="{3F3A5505-477C-F690-0FAC-3855A00EFC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4" creationId="{ED316E71-3864-5F13-9B62-7CA6B265B6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5" creationId="{3727871A-F5B9-0FA9-0509-39C077330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6" creationId="{912D6154-DE5D-2785-8782-68A18000B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7" creationId="{7A391162-A494-D66F-806E-571357E71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8" creationId="{118CED9A-13D2-8520-FC5A-08A5E4B87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9" creationId="{9E68A9ED-AC16-2C7F-909E-BD6BA63E9C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0" creationId="{E33C6AE3-6C39-D92C-01B1-C6AAEB912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1" creationId="{812633CB-C5DE-5D98-C553-4054D80846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2" creationId="{5D475C01-7D27-3653-0D1C-723ACE6CE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3" creationId="{B9110F74-7C26-2B14-B575-268D60630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4" creationId="{99036A6E-6858-6235-CCE1-82642C8018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5" creationId="{4C89CBA4-7A9B-5116-6C9B-C8FEE3D75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6" creationId="{1CF53058-A1F1-30D4-8E39-BC72E7C223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7" creationId="{F71C2FFB-38E5-9B76-BA90-355E4786CF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8" creationId="{ADE8D6D7-81E5-469E-FA1E-0F7F013D69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9" creationId="{FA9FAB4E-F0A6-67FF-1A48-3551FDF4B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0" creationId="{F140D223-A381-CFCC-8E05-ECA83708B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1" creationId="{3F0A5F14-6E99-78FC-31AD-4DA78314B1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2" creationId="{43BC16B9-157F-6022-213A-56727A38FB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3" creationId="{EF4794A3-47CB-A0F0-BBF2-92E9C0D414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4" creationId="{CA95FC4A-F365-EFBD-B953-E49B542E8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5" creationId="{DBF13C64-8FA6-DA0B-36BB-CB6A464EAD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6" creationId="{BA0451BA-B637-0664-CFAE-0B8130D59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7" creationId="{3635CAB8-ABBA-BF1A-2954-FC21B06B93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8" creationId="{FEB77D52-D2B0-E49B-2ADD-946CEF2E57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9" creationId="{C1E88739-CEB0-D4E3-E143-437776B97B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0" creationId="{86465B1D-EAD3-6B3D-0A41-48D3AFBF60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1" creationId="{F95D7160-2426-D9A5-BCA2-C98A41FBE3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2" creationId="{056518BC-9BB1-1BF1-6CC9-B503FDF5AD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3" creationId="{42A12CB0-DE3C-8B34-820D-1D2636B45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4" creationId="{2D60D382-D460-F8B6-58B6-6C324E94E4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5" creationId="{175B65BF-FD8E-C517-4352-E5C59E1AE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6" creationId="{40D0D7EF-39A8-BB6B-64BD-5FD281C55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7" creationId="{90E9756D-81F3-A992-12D8-81349E18B2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8" creationId="{394A74B4-66A8-1BDF-4870-2D25B3308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9" creationId="{D91D68F4-D739-5744-ED26-4BAD4E408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0" creationId="{5EE1DAA1-DB87-0D33-5FFB-4FADC7042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1" creationId="{019903BE-6CBF-9D0F-70FD-B9C167D785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2" creationId="{1FD3FD68-9E0E-2BE2-FACF-BBE2A8349F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3" creationId="{ED0A9A15-E0FB-3F34-A7AA-DCF21483E3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4" creationId="{DF4B7FAD-0616-0D57-B29E-98285797F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5" creationId="{28BF8B4F-EF92-9C44-8C64-AC76DC1C98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6" creationId="{8354568D-BA5E-1259-9DE5-F870579F6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7" creationId="{E1D49EB4-14E6-2480-F96F-6F3FBADB1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8" creationId="{0A344643-CA4B-07C5-209E-7F6BD4D703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9" creationId="{8C15AA30-244F-A2C4-D130-BDE0380F2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0" creationId="{383F55C4-3E70-0220-4380-63F3A72AC5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1" creationId="{B53A7E6D-B899-5FD8-42ED-55D3216B45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2" creationId="{97C286A0-3369-E7F6-F017-CA12AC8EF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3" creationId="{3D2B94E5-5C66-B785-C909-31146361F7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4" creationId="{07CAAEED-CCB6-87D9-FE06-908A1312C6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5" creationId="{F883A4F5-62CE-CDB3-AFF7-C3C488F627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6" creationId="{5D735208-BC56-F435-325E-F83FC03BAC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7" creationId="{CA710179-720C-C345-4DAB-83D880570E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8" creationId="{3AB5635B-3B6C-6537-7C60-46FFFCB31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9" creationId="{9E700C67-D93C-76C5-3520-CB58C97072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0" creationId="{CF3B1B84-E8C2-42B7-0C41-7824C3E1B5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1" creationId="{FC622B5E-FD9B-AFCF-6F95-554BA909C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2" creationId="{0E3B8871-C666-B468-B062-B8C8BF8556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3" creationId="{2E13B8DD-F59C-9FB4-7BB0-404E793D1A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4" creationId="{788E1EC5-6A74-82CE-A57A-2C385EA018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5" creationId="{BE5DAB04-72F2-9336-B1E6-48B1DC5005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6" creationId="{9C70E173-C28B-24FE-BDE2-81706FC5EA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7" creationId="{52C99E0C-F075-691A-4D4A-177B828CD6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8" creationId="{2F21527C-B785-7F6A-D0AC-E7979F0E01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9" creationId="{9B14D4CB-309D-DE52-3EBA-423DB7627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0" creationId="{591FE7EE-991B-41D2-C0C8-8E6A682E2B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1" creationId="{D2EDA602-465C-8715-42BE-8935AC617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2" creationId="{E95229AC-6E86-573A-8392-E3BDA52E3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3" creationId="{4C8337DA-9094-97F5-C075-9D78D837FF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4" creationId="{6860578E-DF20-E072-41A1-539C4F613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5" creationId="{65EB0BF4-9CA8-DB6B-DDF4-823694257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6" creationId="{3FE83B1D-AFE3-439B-3CB7-422555AD89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7" creationId="{A9622A25-2164-3B8E-0ABF-6CA395D98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8" creationId="{5F7551EA-51D0-221A-2458-5B91E3D07B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9" creationId="{5B04F3B2-650C-88A0-2215-F624B7E199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0" creationId="{82B5FA45-92F7-9BCE-C81A-1AD715604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1" creationId="{03AC5860-4E98-9E30-C4D6-CC24CE8C64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2" creationId="{3AE90CB8-4A81-BE90-A978-16E990926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3" creationId="{EEA3A1D1-AF32-3A4D-873A-2AC48C865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4" creationId="{CF3CE0F4-2271-222C-4C3B-2A36D6A3E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5" creationId="{57D7279B-0804-789C-C69C-6D3A56822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6" creationId="{6D61383F-3754-C163-674D-6DA9D4ED12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7" creationId="{70AF560D-F42D-A7CF-71E9-58034005E1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8" creationId="{20ACFF9C-B736-8002-9CB5-AB84DDFE96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9" creationId="{8F4B147A-B11C-442A-148B-2BF266392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0" creationId="{467FBCC1-9733-5DB8-E74A-C0C5083317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1" creationId="{56CA6B67-88A3-78E8-2873-27046AEE30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2" creationId="{C36BCCF6-E3FF-F12B-8E65-A8A1BD4261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3" creationId="{3F4A1E08-2627-B82D-4ADA-9A601275C9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4" creationId="{7031288E-1A57-6B63-7E87-955286676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5" creationId="{5160E479-FEBA-1196-2F14-40C9C3279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6" creationId="{04B97B02-F6F8-3C80-3350-AABC56930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7" creationId="{A003EE0C-6452-CC5F-7FC6-30BC78B07C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8" creationId="{3421C8D0-F836-BE4B-292E-A62444F732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9" creationId="{CDD5D900-8EB1-45F9-1524-2E37253B4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0" creationId="{3BAB2C04-A4B9-197B-61BC-C658201A0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1" creationId="{7219B8BD-1D57-A64B-921A-7733C1647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2" creationId="{81EA6C57-5725-2058-0F23-ADB7C08B61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3" creationId="{E7BDF040-EFC9-210A-EDE5-11FFE781C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4" creationId="{2EE928CE-64F6-3930-7954-A973EB0D71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5" creationId="{0DA5169B-8CC1-42FC-8691-7A38F9A05E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6" creationId="{6FC7748D-7A23-8D4A-83F1-789FECAA6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7" creationId="{46D4CAC2-74F8-4993-9869-DB1ADEC760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8" creationId="{64CF4356-9103-30AA-D5D7-AC2FC286E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9" creationId="{229856B1-24C1-F749-72C9-B0D5BB91C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0" creationId="{2328C44F-ACC0-9E44-DB7E-687BBCF65C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1" creationId="{E81678FE-DF7F-EFB6-6679-B14E3D7F24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2" creationId="{36CDBA6B-7FD9-064B-625B-4C67EAEDC7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3" creationId="{96A661DD-A3A2-3A3E-C4B9-D237ECCB94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4" creationId="{3A8EEC4D-F03E-FF0E-769B-E1EF83E8D1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5" creationId="{9B68E165-A699-8179-2063-B8CC4D0D2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6" creationId="{1CBF7386-899B-3140-1223-5F474E1911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7" creationId="{201DFA2E-9CB7-D9C0-C5AF-2A88657648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8" creationId="{36CCDDC8-B631-A94B-FAE2-013ECE03ED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9" creationId="{2B81270D-DF65-5E67-EF48-BB822DF435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0" creationId="{5E4168BC-71F6-4EC8-3930-533DDC281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1" creationId="{622CD820-3FCE-BE37-A7CD-39D85EE29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2" creationId="{56ACD4AF-78DE-E9CD-7A6E-A82FBE6B2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3" creationId="{F5FE7EA5-5F83-36D6-6482-5B12D3939A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4" creationId="{A95BE25F-E7B1-EB65-D1A4-DB5F199E8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5" creationId="{A287816B-A7FC-07EF-6667-9B440BB3A9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6" creationId="{49693B1E-5897-1BDC-AE5B-C83A83048D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7" creationId="{CC1A25FF-BFEA-4A29-CD75-35A872838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8" creationId="{2BE205C9-7138-98CE-69DD-08126A18D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9" creationId="{84B57970-1B3B-E685-AA49-3D41C30706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0" creationId="{594E4710-E752-12CC-D5AC-7A6BEBDA10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1" creationId="{4AC714BA-C5C4-5B72-E2FA-6FA7E82A60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2" creationId="{FF472E96-84C2-1CAF-E50C-FDEFB6E329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3" creationId="{8591D8AB-DEE9-53D4-748D-21A9DB6696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4" creationId="{0AFDD162-538A-9A8A-596F-4151360825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5" creationId="{F74E6B82-51F1-8CAF-F244-EE742A95D5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6" creationId="{2E1163A9-F04E-73F2-5D79-23E249F73E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7" creationId="{DE004354-79D6-AD97-1C65-4871FD5A6D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8" creationId="{80123DF0-DE00-4860-1B75-4F14E827C7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9" creationId="{49A2E59F-169D-2FB9-1CB8-CB896F2514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0" creationId="{8F3F9CD6-EAB3-5BD5-06CD-501C864C9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1" creationId="{B5D22408-C000-EC65-A127-609E784D81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2" creationId="{BFB2BB7E-DDB0-DBFE-2D52-907FC2072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3" creationId="{F7F16F52-9637-B448-C96A-051878DB0B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4" creationId="{A83FA6FD-51CB-E46A-B676-30C837AF4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5" creationId="{ED807C84-D265-481A-B512-0A7618DE2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6" creationId="{3586DEB1-EA1A-5817-456C-3E115B4AAF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7" creationId="{FE7C896E-C7F5-4542-3419-A78D1B6F7A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8" creationId="{19860A23-A682-377D-15DE-280F4D6AD8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9" creationId="{5193A192-CEC3-5C5F-FBC9-C03348D8DD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0" creationId="{71A0241F-F76C-6220-8AAC-B9E76A6D14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1" creationId="{F0357960-D465-0734-7594-B3A08FD5E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2" creationId="{5170CEC0-36D6-CE4A-4C52-67B051BABD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3" creationId="{B7046B0B-C3D0-B8C2-A624-65520EEEBD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4" creationId="{6FD75B25-2D30-4A73-F4AF-7D094528A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5" creationId="{6B05A073-A1A7-AA34-627A-600E88F8F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6" creationId="{4510F68B-38FF-17C2-D413-9DF033626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7" creationId="{AEE6C97B-43EB-D9F3-71FC-A85405028B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8" creationId="{1B38250C-EA0F-2EA2-1780-EEA751CAE1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9" creationId="{A55E204B-4DAB-3D80-6AB2-3595A740EE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0" creationId="{F8FE6309-F44F-A02C-7401-71BBB56DF2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1" creationId="{3CF2A719-D0FA-5988-CCC6-BCFD68F66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2" creationId="{A14ECBFA-249D-C402-25AF-9250339326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3" creationId="{9D726BBB-EA12-9B5E-103B-936B7817C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4" creationId="{A44956DE-754B-EE83-2A75-13F2E2CC90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5" creationId="{0540EF70-57B3-2121-79FC-983E503B35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6" creationId="{FE3814CD-401F-00C5-B312-549C408C81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7" creationId="{011E606F-1F08-1AC5-69DC-3B9E54557D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8" creationId="{1490E45B-2C75-079B-21B9-79C3B63C34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9" creationId="{5C343336-6A00-9385-32EC-6738DE37E6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0" creationId="{C6053702-26FA-F6BC-FE33-B86856F953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1" creationId="{1C01527F-8318-FD5B-4DD5-CBF8C472E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2" creationId="{27DD300A-A5C7-0769-DF9D-236482D1F9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3" creationId="{806A38A5-E31A-8DA4-2E3E-FB89A9930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4" creationId="{1F3F0288-E208-291B-9C4C-F78185107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5" creationId="{E5093C2D-4FC5-B8C3-F864-76DB26F7B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6" creationId="{187ECF5F-91ED-EFD9-6F2E-030080204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7" creationId="{239C2012-7A72-371D-DED7-C2BE838068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8" creationId="{82C59C69-4C68-976B-E502-78157B4F5D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9" creationId="{44242D06-B3BB-8776-B4E2-7C7100287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0" creationId="{2B9F4738-0C1A-12D5-466E-BF7CAE0243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1" creationId="{A5F68F3E-0914-BCC9-2BAD-C68826B163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2" creationId="{A474739C-53E4-E314-95A6-9886150CF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3" creationId="{937F1394-0684-7C02-888F-C6F6B6032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4" creationId="{54673D3F-9FB9-D54B-5EB8-86D1DD26B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5" creationId="{E6D12C81-4F3C-6EF0-2A8B-C87783FC6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6" creationId="{DE62D414-BE59-5C8A-F446-362DE1EDC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7" creationId="{F1A7FE73-FAA5-210E-468F-7E4507A946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8" creationId="{5FAD3F8E-82F6-97CB-B497-D711E276B7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9" creationId="{754A65B7-37C0-0BFF-B9A1-0DEEF4F9E2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0" creationId="{16762519-1A13-811E-2BEB-0B8A55270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1" creationId="{861D6DFE-4C1B-7E6A-2FB3-167CD3E0E5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2" creationId="{C779B14C-79EB-5B0C-ABBE-DDDDB8D23C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3" creationId="{786A1134-B7B2-FECA-1BB8-B12B97470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4" creationId="{A159EC5C-B753-58EF-D5EB-39616BB07C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5" creationId="{A39AD4FD-C0A1-E6D5-8F5B-50E9C4FEA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6" creationId="{0B7F578B-89C4-FFFD-1589-D1673AC61E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7" creationId="{2B2AC013-4079-40E2-1837-47039882E8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8" creationId="{3EC741AA-CC4B-BE3A-BC20-0C90D06581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9" creationId="{ECB2FA28-E899-BBEA-BCA3-6AA202BE2D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0" creationId="{62B4FE54-177B-7AA3-76D0-69C67117A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1" creationId="{FF3AA0F1-8016-27B5-6622-F0AF2476DE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2" creationId="{242D2032-9F3E-4386-48A6-374C574E0D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3" creationId="{E1018C9C-FE34-E1B5-890A-A0AE6575A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4" creationId="{2CFD791F-C37A-6281-B50D-6F7F4A906E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5" creationId="{2F1CCE35-1E7C-AE6B-E977-D43AD7E9B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6" creationId="{0DE5CCDD-E150-CB1B-C811-4DD96D64C4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7" creationId="{A3BF65B1-CAC7-C268-4391-7645420D5A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8" creationId="{8C3EDA43-CEAF-5FBE-D76F-F53C32CB0F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9" creationId="{C7CAA0F7-3A67-B42E-6C2D-E70DC95640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0" creationId="{D1F05238-7960-0C3F-8A80-4CE511BB6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1" creationId="{DF0C112F-6F54-D067-71BF-C10A27DF1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2" creationId="{3C44AF4D-507A-57BA-FC9E-B103167BD3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3" creationId="{7B18B1EA-8AD0-764C-2489-F9277CB3C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4" creationId="{62041099-2EBA-F740-E3A4-BAF4F1C22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5" creationId="{75EB4042-9074-05E8-2EE3-C7C9571D4A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6" creationId="{46C02826-61D0-6E2C-A481-EFD4B05AE9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7" creationId="{B1626BEB-5F4D-5464-0E7A-480A073F0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8" creationId="{37490AAF-4DEC-CD94-0CD3-4457B752A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9" creationId="{041D6AF6-9781-878F-44B5-46DE539EF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0" creationId="{7B033EE5-9BFC-A495-E51E-C10E111E1C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1" creationId="{8C04944D-28A7-E77C-6AFE-1EB7AC66B2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2" creationId="{241355BD-5BBA-AAB2-056B-4BC1DB8E9E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3" creationId="{E759C182-DC17-F829-4337-3B2ABF34C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4" creationId="{A9A78BB5-0572-6D64-2D81-331925E2D9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5" creationId="{C952F180-35CA-BB08-0799-05AB70575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6" creationId="{31E692EB-47BC-2985-662D-4995E04604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7" creationId="{D9FF5BA5-F779-5E0A-6C72-F274ABC6A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8" creationId="{1A42E8E2-1A7E-0495-16BF-999091911D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9" creationId="{8947052B-F8E5-6049-E44C-500ED5F8E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0" creationId="{92FCF388-F5E9-693B-6053-F5A1AC0193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1" creationId="{94676551-A8DD-A34A-B451-99CD6757F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2" creationId="{909E7D69-F779-E776-829E-BB28F58A5C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3" creationId="{D1400676-B6B7-D43C-5DDD-01E14EB00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4" creationId="{AABED2DE-831A-D21D-5346-E7BCC7C927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5" creationId="{93E85B49-1F3F-6A7A-D096-59D164C79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6" creationId="{CC03EA6B-5711-C30C-D58A-603B3E65F6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7" creationId="{0C2FC025-6104-5815-DB82-578E57608B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8" creationId="{4D02A08D-E046-1B74-848B-8612D9D24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9" creationId="{172FB6E3-AB41-7E20-1F8B-053CC793AB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0" creationId="{AA25FE2F-5507-3154-5B73-48EF334F72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1" creationId="{5FA2945C-6D88-CAC0-968D-483812C4C3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2" creationId="{0A146947-565B-49F2-9BD0-39923D30E7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3" creationId="{BF389B3C-280C-EBE5-B748-455E64B056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4" creationId="{6169C4D2-BECE-024C-6C7A-1916F007C1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5" creationId="{FDA83255-8CEF-DF8D-D47B-618A30271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6" creationId="{D8EBED68-5396-9291-FA41-8DD9BE1FDF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7" creationId="{AF38861F-217E-A033-B063-C98806B9AE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8" creationId="{ABA3BBD4-09F8-3E1E-16D7-C86FC46AE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9" creationId="{A7B73400-69C7-A615-D4AE-00E1800A1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0" creationId="{0ED985C2-68B8-8B77-284A-F0C540F2F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1" creationId="{1CEE2BE5-38E2-C93E-B33B-99977509A0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2" creationId="{21F52E97-E846-25F0-FC5D-EB76776490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3" creationId="{DB709E37-1934-05B5-4FEE-CBC5E1653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4" creationId="{DE52D08F-1C9A-879B-76E9-6D15FEE22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5" creationId="{D814D4FB-B856-3B31-CE7E-CA36E05115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6" creationId="{9FDA2690-EEC4-1F4B-A7DB-AEE7F778AC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7" creationId="{5B8B8DAD-F12F-4D06-A012-CF703B6F8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8" creationId="{760FD201-4AAC-D4BD-C5D5-FC1962622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9" creationId="{2F289AE2-73D1-B777-0EB6-646DC1720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0" creationId="{A296A427-86AC-80C3-43E3-025771BA30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1" creationId="{924868F7-05BB-8CC5-BC4B-589C7B3138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2" creationId="{D291406D-58EC-8D11-2002-BC33D19ED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3" creationId="{DFB848EF-B058-85DD-C443-BB659CB6EB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4" creationId="{64634DC8-4C38-14E0-F6C1-C9411E482B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5" creationId="{2163A31A-B8DB-4591-EA2B-D488F65B8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6" creationId="{38C1A045-07E0-58AA-67E4-8F4D5ADB4A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7" creationId="{BE9DF9F6-9B72-08AA-4263-2E9B77771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8" creationId="{8B29E4A7-FBF1-CBE7-7BED-655500AA11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9" creationId="{B68E2CD9-429E-9C5F-3FF8-1FD652002E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0" creationId="{66D6A093-06D9-31FB-80CF-7003912DD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1" creationId="{516431B7-3645-A826-4E66-E8A0AF28B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2" creationId="{5733F55B-B1D9-C38B-6AEA-6F9FAE6AF5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3" creationId="{BCDBCDA9-47EE-7CE4-3F4B-83DAFA5F01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4" creationId="{0499EB5B-4FE2-4142-11BE-5532FA9ECC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5" creationId="{26F757D3-BD1F-BC9D-272F-03803A9F89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6" creationId="{BEE14F0F-63EB-A417-1E8F-CC5B9B88E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7" creationId="{52F52C3A-2908-BA1B-6F20-22091B8BCB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8" creationId="{766BF4BA-8CEB-2B0D-3F93-C51A8DF52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9" creationId="{3C3FA4BD-3F93-8E20-94F4-81B692BD62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0" creationId="{F8516741-1A3F-EB21-3228-13BB45BBF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1" creationId="{988069E5-6759-E1EE-6198-EF64E854D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2" creationId="{C5CC9169-027E-66C0-5826-82B0CB321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3" creationId="{DDD28A17-342F-FA35-FED8-DEC6033BD9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4" creationId="{FF5A7B6C-82E1-1AC1-A729-91FB7A6F5E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5" creationId="{94491041-D467-F463-C508-548650B7BF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6" creationId="{D43B24D9-8CFC-E757-3C17-3F01240B06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7" creationId="{7FBB86F8-E2F5-2CA3-04CA-7068C3F2F4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8" creationId="{FCD3F0C6-5955-7218-58C4-06E5EAA337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9" creationId="{C8A9F6AC-DB77-7E67-4FC2-E8B2C1F8B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0" creationId="{70C4EE65-8479-F188-E240-E20FE2ABD3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1" creationId="{E6A9A87E-05E6-05C7-BF12-7CC77DADD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2" creationId="{C5AAEEF2-E502-E87A-2737-B2BFEF45B3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3" creationId="{D9DDCB39-0D33-65AE-F2E6-9E8D67311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4" creationId="{C1F84878-C555-9FEC-748D-3F39B96C6E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5" creationId="{61944F6C-7042-BDB2-715F-80E1E6F781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6" creationId="{21B744DC-88E0-E938-A3B4-80369CEEAF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7" creationId="{AD4FCD83-543C-2AFF-CB08-C38D720B9F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8" creationId="{5782FE92-F320-DD3C-1565-F4F9E97D65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9" creationId="{60F7887D-0B67-BCDF-A1D4-8A9496CE3E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0" creationId="{C08D69D6-54AE-F96D-57E4-555A7CBD6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1" creationId="{2AB2D1C7-34A3-93C8-111D-69651C4353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2" creationId="{2E784C39-8CB8-A634-119B-9FC9A040A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3" creationId="{7C85CB2E-CEE4-2320-E825-B538E43626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4" creationId="{5C7D0F37-D49E-FD31-6F2A-D85F587664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5" creationId="{AA187B06-0D2B-22A1-67F1-086600D524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6" creationId="{BA2A7F1B-D7B8-5D6D-4DEF-7984336BC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7" creationId="{D439A885-22BB-2D24-65C4-588B579F33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8" creationId="{4FD428AC-BD6A-B072-E4B1-9B9F68EF2E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9" creationId="{3205E27D-9810-570C-BF3F-363253CDB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0" creationId="{7B53A7D3-9342-A614-7A44-E5A8F6717B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1" creationId="{6FC9A84E-C76F-DF20-F1D2-CDE4EB1F80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2" creationId="{BAB5F245-3F97-A0E1-9EF6-6D9271FC9A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3" creationId="{027304C3-86AC-6EAA-9F7C-B47F433342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4" creationId="{0ACB4C03-299C-7FE8-E4FD-757A49E114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5" creationId="{B02858F0-0BF3-F569-09A9-801A383257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6" creationId="{4B04C0A1-9929-E09A-A40D-2777DBCC9D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7" creationId="{926FD40E-58AC-691B-457B-073DC79E4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8" creationId="{AF97F1DE-8AEC-89EF-88C0-07538EDD0F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9" creationId="{1EAF2251-96F0-D6C3-B690-15282A6745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0" creationId="{9A45A0C1-A889-9117-8A1C-17184683E9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1" creationId="{0359B8D7-5DEC-5657-3FF0-F7E439E668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2" creationId="{4688825E-D28A-C069-A553-C80A5F2ED0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3" creationId="{80546F89-0DD7-B89D-A2F1-036E948FD8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4" creationId="{DF5CDA08-B6D6-6ABD-57CD-9318D1DA68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5" creationId="{13DAE02F-CAB6-F70B-85F1-E71318E81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6" creationId="{8E8BAC9F-01FB-DFDA-A809-F12A43D9F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7" creationId="{D02F53BA-0DDC-A6CC-DCDA-49397E5F81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8" creationId="{006FAD93-EC0B-04DD-A3A4-2AC249B21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9" creationId="{AAAAE10B-EF68-1D68-5A18-D0EFB9979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0" creationId="{B652375C-FC33-D099-B482-A8F072FCD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1" creationId="{C59BA091-62BD-860B-825A-4FAD0A94FF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2" creationId="{7F3BBB8F-6F42-2AFA-FFD2-C410344A4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3" creationId="{64150BD8-8217-EAB4-8FE3-1D9E360BC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4" creationId="{6EB58567-AEED-5698-F2CD-4570DD47A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5" creationId="{C4F9379F-AAF7-3D06-6286-5C5392FBD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6" creationId="{CECF3377-332F-ACEA-6B7D-8A6226744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7" creationId="{5B22E88E-59B7-3F3B-A750-D447CA854A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8" creationId="{74A103A8-EE62-B4AC-107E-8F101E8144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9" creationId="{77C33315-19AF-2988-50C1-D434CD6A2F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0" creationId="{E28C240E-8CE9-DC5B-C4C7-117F3D13F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1" creationId="{0D3865CE-3DA6-C853-885C-A823A5C03D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2" creationId="{0DFF5E50-CC9C-F443-9041-DCA6A587AB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3" creationId="{8C19C9A1-ED37-E604-658B-678FEA02AD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4" creationId="{90CD49D6-B7F9-626E-47B3-BB9590DC27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5" creationId="{2D4A3D77-FE55-9EAD-FEE0-A9CC2080E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6" creationId="{BB2456DF-9A2D-CDC2-037F-6CA58E7E44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7" creationId="{EF41A1B2-8EB7-B375-8A8C-3A402FCD7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8" creationId="{AD436602-24D8-CDCC-AB50-E35B4BE95F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9" creationId="{22A9D12F-9839-6CB5-732C-CC5E49ADD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0" creationId="{53552FB8-8E77-3707-7799-872EDEBFC3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1" creationId="{2C56F5F9-7107-D5FF-BB77-922AE5B84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2" creationId="{2B42003D-79A8-B9C9-BB4B-59B0900FB0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3" creationId="{A982B4B1-FB4D-BAA6-B07E-9D9431322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4" creationId="{8AEC931B-95E0-C1F5-5AC7-07095BCB1C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5" creationId="{F39DE0F8-EFC4-06C3-56CD-72BA5DAB79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6" creationId="{9A22B44E-39E8-0E29-6938-6682F89F69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7" creationId="{C79AE7A0-E53D-1280-C2F3-CD6EA16A3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8" creationId="{265BB59E-76C4-0A24-4E25-E35B89BBB6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9" creationId="{AA7E16AC-863A-3C0E-7F00-07495DB40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0" creationId="{D1AB4470-D5D9-B61A-C0EC-0A2FFB393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1" creationId="{80B98BED-2BB2-B286-630F-828349555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2" creationId="{95C20739-98ED-B9AE-BB2B-B66A970314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3" creationId="{B9539CC0-AC2F-7619-DF1D-2519D054C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4" creationId="{07056466-8FB7-A429-70F0-40ADD57722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5" creationId="{3B9C444C-D410-FA44-9770-C7E42AC13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6" creationId="{9B566F41-C0D8-82BF-8F86-9D2459F68B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7" creationId="{BD4F4EFC-A8B7-2A9F-7582-BD0FCDC26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8" creationId="{000FAFE1-0C48-F634-072E-CAA40A341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9" creationId="{A0CB214A-8310-939F-273D-C76327BD25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0" creationId="{90880C0A-23B5-1360-E1E6-9F526DC937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1" creationId="{C77A0CEB-CB08-9E42-3423-B4EAAA696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2" creationId="{0497A8E9-A947-68F8-D4A1-271536B325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3" creationId="{FE268FA2-5E66-CF53-7A09-C4E7E47D14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4" creationId="{1AAA3414-EEEE-8DD9-CEE8-D33A4A47C5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5" creationId="{1F3B7DFC-800F-73CA-995D-C65DC90743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6" creationId="{25BBEFDB-037B-BC81-8788-514CB4A5D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7" creationId="{C1337A8D-7C55-FA67-5EA5-944ABF709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8" creationId="{5D75573A-663A-A53D-E3AE-EED7BD163D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9" creationId="{0BC49458-059C-188D-F21A-D30FE4544F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0" creationId="{F14C5594-EDC7-81C5-852B-7054CC882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1" creationId="{7017DF90-AD28-7B7D-EA13-884A03F73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2" creationId="{2D06FA93-A250-E21B-FC01-D22BC30A6D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3" creationId="{463C3BBD-E564-A11D-5534-A204784A4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4" creationId="{DCA3B9C8-D494-B81D-7BC6-942100EF2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5" creationId="{6A4F7C0C-5F6F-B65B-A482-56E55765A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6" creationId="{3D4F4449-1076-A5BC-1E8A-BB02593E14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7" creationId="{52E700DF-9DDB-38F9-7EF0-A806DDB6ED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8" creationId="{8030A316-EC1D-417D-225D-5543DA5C5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9" creationId="{191ED1BF-6515-A2DB-6984-7A695F2B1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0" creationId="{76E2D1DC-6222-1486-1F63-29092E2F04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1" creationId="{F0F81143-DF7D-0088-E403-7EEB2DEDD2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2" creationId="{574D613D-E08F-134E-0082-59ABC8CA72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3" creationId="{66F9CC1D-5771-433E-7962-31839D17D6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4" creationId="{E346F3F5-3A4D-607B-E291-F4FB882F0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5" creationId="{6C34D390-81E2-7CB0-7CE8-F42C101EE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6" creationId="{6CBD8685-53BF-A403-9C99-72C7D051B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7" creationId="{A350383D-E758-1CA9-C482-A4DD1C4589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8" creationId="{17D08B89-2E11-B67A-DCF0-4BDCDC6ED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9" creationId="{74CFD484-6DF9-9ED8-3724-A762E657EA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0" creationId="{7BC15BA0-5A71-7A81-01B7-AF47AE181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1" creationId="{759F0926-AE6F-A78F-5E4E-5D11B273B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2" creationId="{66AF963B-0281-1E08-20C9-73818E9AD9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3" creationId="{ED27FF45-2323-BDE4-76FD-3D1EBCEE5F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4" creationId="{83642092-6496-4664-57DE-93C927FDD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5" creationId="{077B3090-6612-866F-8786-A856C2D607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6" creationId="{804E0E4B-A9F9-5256-2318-9CD981A1E0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7" creationId="{97BDBE4E-699C-DDC9-6962-EEC2637D4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8" creationId="{ED8EC73A-F70A-E51A-7CDA-EB9D369B6A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9" creationId="{4C5FEEF9-67F4-C2FE-5317-7D51175FCA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0" creationId="{918173D7-669C-ABBA-E1AC-22D0EFD0C3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1" creationId="{7ADB5C92-D41D-9228-73DA-675FDD7979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2" creationId="{F2636F44-ADC4-7895-C811-BE7155F062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3" creationId="{7051FD71-0FA7-9949-3544-D3D7E953F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4" creationId="{F2405743-0087-6E54-EB15-A5DBCC3559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5" creationId="{5609ABE8-B489-FFC3-526A-85A4615A53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6" creationId="{F7CC1EC8-EB3B-F33B-D271-75DDB13A6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7" creationId="{DB8E1B47-8E6F-833F-AFFE-BFA69145A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8" creationId="{6499CE22-ADFB-C002-2C61-88D639F58B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9" creationId="{315ADC80-9B8C-6BA3-3D50-462250B50E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0" creationId="{5208B05C-C49E-D2C9-242E-214E6E341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1" creationId="{4AB6D497-BAD2-06B9-FF66-7A6775E27E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2" creationId="{0E1CA67F-32BD-CFD2-0F34-F1A08FC6C1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3" creationId="{DFD4D4BF-8229-2F50-F2A6-710C2369D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4" creationId="{16B8447F-D8E2-3448-AEA1-6F42B346DB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5" creationId="{CAA42880-1130-2A2A-C04F-B1D8063AB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6" creationId="{D27166C5-1CF2-F760-D740-BE6E7C72F5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7" creationId="{667AC6D6-C604-9DBF-6242-DDFAAFA52E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8" creationId="{05F16737-A668-9AF8-82CF-4871723162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9" creationId="{CFC6E0E4-1F34-8471-FB99-80D691B946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0" creationId="{E0046C4E-E595-A525-CD08-51B17C0269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1" creationId="{D6C6ACA0-D1B9-4B7C-A9C7-1BF750065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2" creationId="{F33A81E8-95FF-BCAC-672B-567C155C90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3" creationId="{87641A82-2238-1A0E-9B30-B31CC8D893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4" creationId="{30C8A73F-4935-AB6A-9695-894A1BFCA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5" creationId="{10D40CC5-1F6A-A55E-B9FC-79F90A6141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6" creationId="{B240012D-5CEF-3915-3AC5-EFD6DC7FE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7" creationId="{B3479D49-F797-70D8-3791-5A5BF473A9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8" creationId="{C6F0A711-BCA0-6FB8-8E1B-EC13DF98A3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9" creationId="{F2E2348C-AAF2-C389-EB9E-033BD6E28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0" creationId="{6AAE5CD5-C7DC-5D33-F9AC-7E0C486541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1" creationId="{B6A8D745-BABD-E447-FF62-72C610797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2" creationId="{87FD780C-CBCE-6993-5850-1F170FC48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3" creationId="{EB051879-5DF3-FB42-5B37-7125B153A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4" creationId="{2DAA489A-8FCE-1FA0-CDC8-B47E60E550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5" creationId="{70AFD0E6-E17E-EB11-7F89-06EF8ACDF4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6" creationId="{FF36F7F1-54B1-3847-9B18-F3B23E5A8D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7" creationId="{EE56E885-2485-C5C6-21F6-C6EE6FE9F9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8" creationId="{F2AE523B-7D27-89B7-06EC-067C5F6AD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9" creationId="{5B89F154-8BF0-6910-0A7A-7D35EE041E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0" creationId="{27000D7E-B0BD-4014-5A90-96508F123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1" creationId="{E6EE1DDA-E220-E78B-0F15-6F4336114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2" creationId="{81FD4127-BF28-9804-4758-8A994FE53B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3" creationId="{B354F212-CDB6-9293-26CC-827402A55D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4" creationId="{BC2665D6-376F-6451-912D-65DB90C26E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5" creationId="{0B0482E4-6F0D-4098-0165-CBDCE2954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6" creationId="{BDDCB30B-D4CE-1D6C-1E19-3EB2A5690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7" creationId="{2364F602-A53C-247E-DBA2-64A670C43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8" creationId="{CBFA11B4-19EA-8758-F0AF-3A1CC3B68B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9" creationId="{68963601-43AF-FADA-B414-0CC5AD8109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0" creationId="{52571DBB-3769-6EE8-1BE7-F5FB9DD7A8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1" creationId="{252DC6C2-F1C0-3EAC-E8D2-F34045339C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2" creationId="{AA2D9F25-5D54-6E37-FCBB-9D172F1D6B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3" creationId="{22A77592-FB89-B138-B952-E9899BDE48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4" creationId="{BCF1997A-BB3F-DA34-2973-0DED2AA94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5" creationId="{C4B8B475-7D3D-3AD1-28F0-0E3E0B094E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6" creationId="{4C5379FA-E5A9-08B4-7A83-BB68BE50C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7" creationId="{C32A012D-8184-98D7-D4C8-302970C984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8" creationId="{B50EFC5F-2C9A-391D-4027-ADCCF9CD5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9" creationId="{6349D440-8CFF-6DF0-3EFA-97D87167F4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0" creationId="{6CB9AA00-4D37-54E3-46EA-AF4E168ADF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1" creationId="{DC3F4B0D-0B30-6DF8-F46D-9F623BAFD0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2" creationId="{1B327790-7EE3-F9E3-F848-DFCA2FCEFD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3" creationId="{6DF398B1-5402-E68F-0C8B-8C8B47F293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4" creationId="{ACC92F7E-0C1E-38B4-801E-220A8CFDE4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5" creationId="{01790201-C10B-170F-6B6C-06D53DB26B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6" creationId="{F47039EE-2379-A76F-4752-120F6CB5B6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7" creationId="{04FBD470-CE1A-33B0-8E1D-1DC804B0B9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8" creationId="{9A994CC0-2844-13D8-5704-2EAED8B7A6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9" creationId="{50C1F3EB-ABA2-2D86-E43E-FF908EA82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0" creationId="{EF820C26-77EF-F140-7560-055BA0E084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1" creationId="{71E0F485-44C7-6426-FACD-2744764A3E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2" creationId="{34B1994D-F866-4C44-E7E6-9402EB22F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3" creationId="{B4995697-3AD8-184E-1587-A2EA68A85A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4" creationId="{BC16379F-94D6-8A81-EFD3-C12FDAEDCB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5" creationId="{7DDA4885-FBAC-EBEF-D2CA-7108C66A9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6" creationId="{0B3E7EFC-D969-96F3-EFCC-0D6478B250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7" creationId="{FCC284CC-3083-F8EC-1680-3F56BA4A95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8" creationId="{6892E2E3-4D13-E2A9-3C73-7D54485900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9" creationId="{EA473E98-57D7-E7FE-EDC6-B39CA1FB41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0" creationId="{5449292D-1F5D-9A8B-8A6B-A110ADE7B1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1" creationId="{4EB785C9-DE39-1FE7-FE25-A773606CF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2" creationId="{124DDB76-F856-67BC-DC56-682A18A36C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3" creationId="{5EA84A7E-08C2-FE4E-07F6-3273E1AF53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4" creationId="{EBD97F9B-82A2-45BB-7B5D-11372476C7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5" creationId="{6F499B97-2C79-A185-DD3D-234D8DAD3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6" creationId="{2EE8FE1F-A407-519C-D918-E9C7310197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7" creationId="{4906695D-DFD0-94B4-F60A-88D048C13F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8" creationId="{404C588E-AC44-DD77-E0BA-E08FF200D7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9" creationId="{6FC71F65-D4D8-FFEB-4276-39F08C4F6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0" creationId="{6FF27C25-B591-6F43-A12C-A6A5C4A7A7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1" creationId="{BE9D4D73-1AE2-D531-B6A5-E9D166D2BF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2" creationId="{8A680D3C-B0A1-8876-D6FA-CA3A60B70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3" creationId="{4BA5E32A-0B59-7602-B640-E34014012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4" creationId="{059A6F5A-ABF6-B152-F2E2-534B1C7ECC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5" creationId="{486F8FAD-FD08-18A0-B323-D05CFC77B7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6" creationId="{770AF139-3056-E13F-C8A8-47BD272297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7" creationId="{320C76D6-70B9-B567-E268-45F8BA4F3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8" creationId="{B12EE8E8-BFB8-61F8-C8DF-6857A8DFD0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9" creationId="{B2EC0841-9D43-0937-806D-7F11444D9F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0" creationId="{C6E28704-53DF-ACC2-5C49-C26CACA2DB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1" creationId="{8C58B7B0-B1CB-CC70-1FA3-3CBC9316E1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2" creationId="{46041EE0-EF29-D47A-2C34-9A8AA6047A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3" creationId="{A23A5D48-30EA-9FC2-1506-8270DE6A4B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4" creationId="{69C9410B-2311-FD08-41DC-CE9C9413CE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5" creationId="{011962BE-61FE-7C59-FAD3-0942903680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6" creationId="{8363F9D5-53DC-909A-9704-61501CADF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7" creationId="{B688FD00-2718-10C5-32C8-A0E687C49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8" creationId="{911A6760-D390-F3FB-62BB-F3F949E09B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9" creationId="{569ECBD0-A591-9622-275C-2763ED271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0" creationId="{70F24591-3285-23E2-E6A3-D1E5F2D024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1" creationId="{0F2440F7-6F4B-76A7-F79F-B85E76CD1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2" creationId="{7CD676FD-ACF1-F7F3-23D7-2FD8B380B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3" creationId="{0872BAE2-B090-9E31-41C6-81FCBB268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4" creationId="{8DC8572C-5A55-040B-8713-54D787050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5" creationId="{11E86699-1A12-E53C-9047-94F922732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6" creationId="{D65058D8-FA80-E676-1EBA-A27F801A31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7" creationId="{FA51B827-390D-C727-BA36-9F22147F3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8" creationId="{552AEFE9-7756-7C58-A095-0A9B93DD0C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9" creationId="{BABA4AB1-515D-1C9B-3B5F-3ABC18A1A7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0" creationId="{A265F6AB-7893-2010-ABE6-6D557690AA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1" creationId="{A2EFBCE1-3CF0-85DD-D11D-1C56DD876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2" creationId="{C7FC9120-CD70-C4CD-B354-04EAC6D825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3" creationId="{E4655C73-314A-B138-8B58-FB392C4930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4" creationId="{107F9805-27BD-6777-A990-4964A77970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5" creationId="{24368CF6-886B-DC37-9EAE-113E3213F3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6" creationId="{839082AE-40F9-41BD-F1E7-3CEE1E840B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7" creationId="{D829086A-8050-70CF-12C2-91C68B7DB6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8" creationId="{01B3D262-5F37-42BC-83E2-13618EFF7C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9" creationId="{C2D23907-67BD-8A26-F697-209306F0BB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0" creationId="{8968EE1F-B526-259D-B3AD-7A37337C3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1" creationId="{F6A4ACC3-3FED-48DC-837C-D55E79269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2" creationId="{3E8497A5-B05A-60CF-1760-204DD333C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3" creationId="{C9C69928-DB24-527C-CB70-DA488A467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4" creationId="{16CF1CA1-DA5B-979F-DB71-7D750A479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5" creationId="{A1E2368A-BF95-E432-AA2C-7BD91073D5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6" creationId="{758D8001-D30F-6FCF-F6D5-4629C780F1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7" creationId="{D2690723-95A5-D4B1-AA7B-FAE698144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8" creationId="{EE70146D-EBAC-8764-1D19-BF8BCAFE1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9" creationId="{49E4BD73-B09B-49C7-A326-7CD700D1AA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0" creationId="{5946976E-A6B8-268F-07E9-98E42C97A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1" creationId="{68EB28BC-3E17-CFCE-879D-0821087BA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2" creationId="{99EC45B7-14D3-99B3-7737-0844DD1FD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3" creationId="{C53ACA13-98F6-5605-FA93-72DE54E8DF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4" creationId="{EAA46B42-5288-E5D8-4F9B-AC62FF773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5" creationId="{693C6598-8FF5-8EB5-E9D5-C731430448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6" creationId="{8BC11F99-8B46-AF81-3512-D77347D296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7" creationId="{233405B0-7957-8053-1605-962CB28EFC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8" creationId="{0AC64E11-B43C-4774-AE02-F6A705F4E4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9" creationId="{A36AB70F-D1EE-3C06-3E92-98B8992329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0" creationId="{163A61B4-EAFD-68CA-2D60-F9CE62489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1" creationId="{B260EA19-3475-F670-85DC-4BE769CB5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2" creationId="{D605C545-4E13-E8D8-13B4-7E58F8978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3" creationId="{593E0830-5E4A-A040-B2C0-C0C6CE1A70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4" creationId="{2CC82509-8C9B-327D-DCDB-1EC8319F2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5" creationId="{BB8FD2E5-6D9C-1FB1-6B5E-C7AFAC672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6" creationId="{00ABBC55-AEC0-DF11-4CEA-6EDE3A5AF6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7" creationId="{3F521583-55C2-42EA-48AE-37E69805A8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8" creationId="{218DA0DA-D494-8217-24F9-38C33E06F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9" creationId="{09D89BC5-ACA8-4967-FF08-22EBAC1DD8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0" creationId="{A4F1D8A6-9FF9-0B85-F9F7-CD0E344B60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1" creationId="{06547285-2992-DA4A-0944-C12220772E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2" creationId="{B1E9448B-4365-66A1-71BD-FD4C403F6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3" creationId="{DC3AB4E4-3EB9-4DB8-2C0E-E657A8B1E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4" creationId="{9E96C13E-0E59-40B3-5B61-7A1B05E8A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5" creationId="{373ACB21-9021-EB3E-6BB0-814C455BA4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6" creationId="{684D918E-E4C1-87A8-8C17-A0FC90B4B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7" creationId="{F587B7F0-DCCB-9388-CAA8-DAA0727ED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8" creationId="{D79796EB-FA72-1930-4820-449136E88B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9" creationId="{A3DB3EA7-80A8-F0D3-66B3-5B1BED04F4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0" creationId="{3363DD1A-4B39-1D57-D457-BC970AAD4C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1" creationId="{EB4F5318-0562-5914-9646-B0B6A8950D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2" creationId="{5F5E4EFD-8955-4F12-3E3A-05ECC912A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3" creationId="{9EA3E3E8-81EF-1380-40E2-E41C4A2793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4" creationId="{76CAE006-4ECF-B06F-2C93-47A8B0EB0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5" creationId="{3EF5553A-4C65-FF07-D1A0-BC7C5D812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6" creationId="{32568690-42B3-E904-918F-194B85D87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7" creationId="{FE134D5A-5696-3D9F-472A-4EFED1687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8" creationId="{4495C3E7-F377-455E-30B8-9DBAC2CD74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9" creationId="{726837CF-0F07-547E-3591-1492BF804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0" creationId="{FDCA7139-0C19-018E-072E-8AD6961345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1" creationId="{EA1DFCC7-6BA3-3C1F-138A-D6E3825B6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2" creationId="{293A553E-BA7E-219E-55DE-23892AEFFB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3" creationId="{8E0D7D3F-D533-3B32-0CCF-7FE2A12B4D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4" creationId="{B4792914-9F77-7659-5DB7-8B1F623595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5" creationId="{18FF2407-34C4-6A7D-9CA1-2E91E86DFE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6" creationId="{E2C9E5CA-0446-34AA-75AF-CF9BB033A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7" creationId="{5FEC525A-6BE4-0FE4-DC9C-E5A7B192E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8" creationId="{DF9D5818-305B-E174-D9D7-FD47F7FAD8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9" creationId="{E9DC1A4B-687A-57D6-7DC6-A7479BA592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0" creationId="{B93BD064-3624-F7A1-76C3-CB79C04538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1" creationId="{0BB9FF74-7BE7-CD1B-E46E-E3148842A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2" creationId="{1A3CD567-2D08-729A-A0CB-0C76ACF69B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3" creationId="{7754ED5C-5382-8EAB-6A79-0E86D923F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4" creationId="{92BD024B-7A72-CC0B-36F4-63C4C905EA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5" creationId="{E4AEB01B-6985-E994-293D-07CE419C15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6" creationId="{F86277B0-B8D3-6E85-DF3C-83FA143A7C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7" creationId="{E5B0235F-3B7F-397B-9B01-C83D217D1A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8" creationId="{0A2600EC-9DB1-EB80-77E0-FD221E609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9" creationId="{659CC7B9-BD2E-7287-FD41-599F6275A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0" creationId="{8A1BB884-4151-D1F2-2D5A-C47AE436B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1" creationId="{204966C6-2B5C-24A8-14E9-E99A3FAF2D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2" creationId="{D3708FAB-5B77-6AB3-76DC-35C7A5CDB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3" creationId="{12DBDF06-0ADB-F1BD-DF34-44396CAEAF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4" creationId="{2E6BD0C7-4656-D2D2-4F92-BAA4323A9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5" creationId="{CFA34AA5-DB87-1B7D-DEAD-D9D1382CCA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6" creationId="{42B493A8-C456-1E2D-C1CC-1CC495AB39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7" creationId="{C6A2A095-6718-B3EE-F1B9-F6F4DDD638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8" creationId="{966CB11F-B515-D8FD-80B4-5EC1F6D749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9" creationId="{47255286-4AB3-C8CF-B738-7FD6A85B3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0" creationId="{F8922613-2DBD-ED62-DB47-E9C580816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1" creationId="{47C2AA96-DA63-5AFF-9E1B-731434D275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2" creationId="{7576E304-A27C-D711-D659-1E0C1DCD2E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3" creationId="{DEC3DB30-E600-526A-9B05-E1D3328AFC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4" creationId="{97DCB36A-463A-9DFC-82E8-F61DE4A53A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5" creationId="{F15DB0C9-FBE6-8892-68CD-F647E5FD1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6" creationId="{B374FDE7-AB68-3141-5070-E0E2756378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7" creationId="{2AF5D5CB-1CE5-3406-D74E-06CF48D621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8" creationId="{D3D72E6C-4554-7970-3CEF-4BA000AF67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9" creationId="{4AE2F34B-F2CF-F117-6E28-62662110B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0" creationId="{C08856A9-519B-F0DB-B474-C54D2CFD54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1" creationId="{B9D53CEB-35B9-C12C-2DC2-3A7CB6EE76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2" creationId="{CDC19689-DF8D-3ED9-12C7-3B0DFED9E3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3" creationId="{8750BBC9-5971-1F9B-E192-7BFA459E3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4" creationId="{644C2DFF-3B19-1733-A3E6-97158EF135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5" creationId="{D58F024A-AB2A-45F6-8F2F-FCE063DD0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6" creationId="{39D3355E-7A12-72B2-3464-CB1D6A75B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7" creationId="{5AB3A466-36B4-CC7E-BFD0-F4155647C8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8" creationId="{946EDEB8-01BE-C879-AC75-43C1AD9E78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9" creationId="{3F7A8B99-865D-8E94-6EFD-2AC4B1957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0" creationId="{9A017BA6-A737-8D1A-1F2F-D9982951A5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1" creationId="{EDFF461C-1FF2-9809-324B-9A9BD03138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2" creationId="{5718ED8D-89E7-C0ED-BB03-63BA2DC324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3" creationId="{1173FD18-6075-D8CE-3C02-D3BC4F8FB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4" creationId="{883382DD-1D99-EA2F-CDA8-240B3C2025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5" creationId="{73ECB39C-FBAC-17A6-229B-261C5CD84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6" creationId="{8307EB8F-B9C8-F72F-3C64-D26884D5B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7" creationId="{17C9C184-90D2-00FB-7688-E4A1D72207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8" creationId="{A554EAF3-B11A-FF42-383D-1CFB0A25B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9" creationId="{85FD1B5E-9727-762D-336C-4C92AC61F6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0" creationId="{7AE481FD-389C-DC4F-AAB4-356AA69876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1" creationId="{C3E86FE1-6DF6-E211-4D8A-44A0790E90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2" creationId="{22E50D2D-7B2F-8EDF-D48A-DDF7B80D75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3" creationId="{855D99C4-4EEC-9987-B5B8-E25682EFFB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4" creationId="{0B50A818-E87D-3D39-AD21-5ABB79B914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5" creationId="{3BF0D9B0-BFF1-B7D9-7EBA-B47DA6CB1A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6" creationId="{4436DF11-2B1E-C322-A292-8A9460365D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7" creationId="{EC76951B-9831-CD95-4D97-25E67BCD5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8" creationId="{A56AB4C6-7D39-6999-70F0-E09927A87C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9" creationId="{277CB5D0-B7BF-51CC-24F3-F568A6F146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0" creationId="{95ACE35E-09B5-89A6-6966-81A8A117A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1" creationId="{78E74E74-3081-EC9F-AA9B-7375D3E70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2" creationId="{AC0A45DA-B4C9-87D9-90BF-96A7E53B7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3" creationId="{C51D83AB-D499-4C5C-7B8F-8F4BD762EF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4" creationId="{410DE08D-E597-EAD1-9C6D-664D5F0451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5" creationId="{84C213DF-07FD-FA44-D3F5-C9185D9C5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6" creationId="{93D45110-7BB5-C6D4-4D8B-67C7EE4DD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7" creationId="{C1EC63CE-DB36-0EF9-A714-C8DA9C9FA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8" creationId="{7360DB07-CE78-4500-A65B-EB2CC98F0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9" creationId="{ECFC1AC3-22A7-13DC-6434-F6BF7C943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0" creationId="{D5005204-2FF2-D428-3173-DDC0757627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1" creationId="{33FDD435-928C-2D0F-F741-76812E60D2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2" creationId="{6E7D9327-F060-6964-CB36-DC8BF1E056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3" creationId="{FCF0A62A-88D2-D55A-9986-45084C9E4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4" creationId="{918D30C6-41E5-267F-44A9-EA9E3BDFE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5" creationId="{1974665B-4DA3-F202-8847-13B858C7D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6" creationId="{347B5FA6-BFAA-31F8-58DD-E44D4DD0C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7" creationId="{AA00E80C-24B2-BAE5-A679-BE239C914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8" creationId="{149C3DB6-A7C6-4F6F-33BF-79C098A157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9" creationId="{FAA5101B-5DD7-C5BA-F8B3-B66B2A63B2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0" creationId="{E7DBEB10-F570-88E0-4CAD-E07DD7D289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1" creationId="{A8FC52B4-B1D2-1090-6727-E30FFF94E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2" creationId="{503BEAE8-2633-3266-FBA6-35829299E6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3" creationId="{659331A9-2418-7FB2-76B8-F419EEC36B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4" creationId="{31CCFFD1-70C5-BF1A-1D69-B9DC2DCEF9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5" creationId="{AE5878FF-0B96-EDA4-9E27-06BDC7869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6" creationId="{DB12B2F3-C8D4-B3F9-64D2-2DECC22466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7" creationId="{AAAC7A36-5514-7C95-35A7-CC2F6F6ED1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8" creationId="{AC009C68-3527-0E68-CAB8-19BB52A0A1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9" creationId="{A0DAA828-FA8C-7326-AD4C-291D92C8B9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0" creationId="{5476836C-A25E-05D5-5A9A-4C7F1DAF98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1" creationId="{07D83BA3-E87E-BDEA-D232-DB0DF3E677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2" creationId="{486875F2-35DB-1704-BD6A-FE5FE79D09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3" creationId="{5836114E-20D1-627E-77E2-F27C018010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4" creationId="{396EFD8C-547F-182F-9FAB-B287DDA49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5" creationId="{D7123C4E-DF6E-0D5C-CCBE-D974AA7355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6" creationId="{CEA0B512-75EF-679A-8681-CFE7ADD66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7" creationId="{084657F7-1D55-F57D-6FB9-6C89FA5061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8" creationId="{B473DB68-D0E2-10D7-1CB7-843C21A17F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9" creationId="{9B565C12-0856-F3CB-FA98-761650DF6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0" creationId="{4FA01D2F-031F-13D6-1981-002F1D24E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1" creationId="{BEED90A8-789D-9A90-6688-D58EA8FF1F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2" creationId="{1E79EB9F-854E-438B-C974-48F804655D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3" creationId="{9697571D-0843-0871-D2D6-1F6FE22529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4" creationId="{1BB9C802-3AB3-CC71-88DF-E47E0A4164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5" creationId="{F875F54E-CE89-00A8-C015-14FA0998F5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6" creationId="{5F033FFE-119F-55D1-EA30-51669A7E09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7" creationId="{419DCD82-7B44-0EDD-5F68-F37BE18DAF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8" creationId="{2A822EA2-AF8A-B5D6-FD8B-0EC36D205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9" creationId="{07E2CEE8-413A-B8C0-97F6-AD534881C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0" creationId="{20223EEB-757F-2B5E-7D85-227168D57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1" creationId="{CA705227-66CA-E2BB-00EF-C03291A41F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2" creationId="{487D4A89-9F86-E136-5718-1E1D2CEA0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3" creationId="{1605A35E-60BA-57DA-CA85-D6476520F1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4" creationId="{3D0213BE-E26F-C2F1-5BA8-F1CB0ED64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5" creationId="{CE3C5315-35A1-6BC9-E5C2-979C88E8F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6" creationId="{CB676F2E-17B8-825E-C696-F7E55DFA96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7" creationId="{1A5B305A-6DDB-30AC-0707-582CE1BA71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8" creationId="{D67DE35F-AFDB-A65D-AA37-A445F3249F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9" creationId="{283E5D79-0A65-E3A8-9624-F98CB9B260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0" creationId="{A420A736-04B7-B5A0-0EDC-2444CC1E0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1" creationId="{AC648973-1D80-6D99-4A32-CB61523A22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2" creationId="{CF1DDFAF-98BC-C3EE-8C7A-2FFFE5015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3" creationId="{C14B1654-391F-64BD-C871-E70F253334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4" creationId="{3E92D0A8-E933-002B-7BEC-1BDE9644CD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5" creationId="{C3157DDC-85BB-A05B-4E12-6A699B1405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6" creationId="{2F1E6370-1EF1-981B-7EBD-49867C4D4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7" creationId="{3711BB4A-71BB-D3D4-65BB-2F1D0816B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8" creationId="{38A26661-A7DE-89CA-F394-2F6BB1DA9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9" creationId="{91A3DDED-58C2-3826-DD0C-C3733FC671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0" creationId="{B004F440-C419-849C-2F79-AC27C411F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1" creationId="{D90D13B1-A002-0002-DACE-94C40E0EA5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2" creationId="{F6F0DF30-FC35-B9A1-0BB1-9404465758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3" creationId="{8BC6DECC-0BEC-5058-CC3C-81E71FBDA0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4" creationId="{4057273E-663F-362F-517F-B62FA45BB7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5" creationId="{6E23692A-D888-294F-A519-0E266F94F5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6" creationId="{AA27C1D6-D67A-7865-2B5B-36CD5A538C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7" creationId="{8886AB8D-584D-D22C-77A4-C7EA0927B6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8" creationId="{3BF4E460-0C50-F027-3C53-41B1FB6ED8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9" creationId="{1EF31F83-5E9F-32A0-BA38-9E18228A00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0" creationId="{5B4E07AA-7678-50E3-131D-A4D7DA7409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1" creationId="{423E4862-E65A-3C6D-30F6-22C35EDF6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2" creationId="{DE49C3F2-0A29-5D8A-BC34-FF49D8F53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3" creationId="{E271E539-4E57-7D59-EB03-D66519425E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4" creationId="{D1EFB92C-8277-3111-CA0D-F3005471C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5" creationId="{4E81B2F0-1138-65CB-C5BE-39A689FA72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6" creationId="{A6652662-B4FC-A914-D61F-DDDEEA3EDB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7" creationId="{A72A5398-5E1B-8090-3614-78678D0F27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8" creationId="{D26C960C-1D0A-978E-D76A-DFECA3656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9" creationId="{4D69C776-BD24-2D0E-8C05-64D0063A0C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0" creationId="{DF11F5A3-451E-B005-2443-E359FB80A0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1" creationId="{15AEFE05-98A3-5C40-7D86-AEADD49698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2" creationId="{946FFB1C-FE3C-FCAA-E284-E8881EAA18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3" creationId="{A66F5321-5D30-3A27-A1F1-2E2C68BA6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4" creationId="{F2577BED-E013-976E-61AB-3E1BBA915D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5" creationId="{A1E0D0D6-CF35-005B-373A-A0E43AD1C6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6" creationId="{6AC4369F-A924-D626-7990-509917CBA1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7" creationId="{9C4F1268-69A3-5357-896D-2A3EE343C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8" creationId="{EA2CD9FA-CC6D-A093-2AF8-BC1C2A9AFB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9" creationId="{1E92B641-54AF-4776-A5C6-A10BC0D86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0" creationId="{4A1380F0-B177-4520-1968-19C1A4B037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1" creationId="{98751D98-FED9-E798-3828-7908E05A8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2" creationId="{F4DC587E-0F7B-26BF-FD8F-772EA6459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3" creationId="{B4DBB4FE-6E31-2FD0-75FC-FA9C1FFDF7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4" creationId="{53AA36C6-0E86-76EA-0F52-BF848E371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5" creationId="{08577267-2833-4E06-A6AE-ABD0C02E5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6" creationId="{B436F46F-BE72-1CCD-BAAB-8B684DEE66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7" creationId="{7FA1F59B-1AC9-CA4C-1372-7C343B8061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8" creationId="{4F390695-F496-3E32-F59B-5360B867B3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9" creationId="{DAFB306C-AE14-7A7D-7DE3-4890A49051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0" creationId="{1022221D-C2C2-888F-8934-CD5B14DFB9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1" creationId="{CEDB793E-C1D8-67BC-DE4C-D5A39DF570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2" creationId="{9D7EEFA8-0170-2959-2C8F-47FA6FFC7F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3" creationId="{21F0DFCE-E2D1-5E3C-65F7-D1039E647E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4" creationId="{1C26C213-860F-26D3-44EA-14DDA99D8E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5" creationId="{7DD2CBDC-7003-B395-0EFB-13BB1A577B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6" creationId="{1C89300A-B702-77CB-CFF6-954760BE3B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7" creationId="{6FEB2D3E-2D8D-C76F-3630-BCD78FEBA5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8" creationId="{06336D0C-6DC5-C793-5B1B-03EFF48DDA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9" creationId="{DC3C78D5-E53F-FF5E-6FE7-6AB2ED150E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0" creationId="{345543F0-F730-731F-23BC-02FB7BC20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1" creationId="{D19D60BF-D468-9692-32BF-1DD1F603FC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2" creationId="{C5E7731E-D03D-A3EC-4C1F-A6A08CD55A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3" creationId="{FE1E28CA-AB2C-F4B2-2593-15468CB04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4" creationId="{2E667F08-AB0F-F6DD-0F30-AEFCBCBCE7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5" creationId="{E5B2C316-39B7-45DD-5576-EED31306EC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6" creationId="{DE49656A-1D29-CD8D-2FB6-F3BFB39A30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7" creationId="{F85096A2-1FD2-F216-D018-E385B24901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8" creationId="{62F2E7CA-20C2-848C-0B5F-EA54EA4185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9" creationId="{EFA9F712-6F62-5F20-B808-813E1D91C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0" creationId="{775223A2-2D6B-AA77-15F8-7B7191B0E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1" creationId="{1B8589D2-0FC4-4221-72A0-D3FF3A41C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2" creationId="{9D4507D6-F75B-70C5-9A33-76D2F069B6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3" creationId="{3F55B540-81E2-372B-ACD5-29A9CF9452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4" creationId="{E7A72A11-F63C-5761-22A6-493B93890A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5" creationId="{090EAFB7-6DC5-B4D5-B669-CE409108E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6" creationId="{B8A8FB7A-C893-9CA9-03F2-2AC65A1C04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7" creationId="{BAFDC9DA-2392-3C44-723B-BC55B467C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8" creationId="{B5F577AC-EA4B-2595-1A04-D9A230B95D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9" creationId="{AFE21B5C-B202-8C72-8571-574317F36D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0" creationId="{D6FE84E6-9763-EEE9-C71E-0865BEB1EE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1" creationId="{00CEDC28-8B40-AFB4-FC85-AC29E83300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2" creationId="{3BD0944C-DE13-377F-F502-EDFCAAF77C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3" creationId="{D3265EE6-D878-1428-193E-B7FA01A809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4" creationId="{229749E7-4497-E49A-D780-B302049E28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5" creationId="{A1364F5C-A406-A737-16B8-6B1EA1BBB9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6" creationId="{38A98CA5-0B03-A967-76A2-82A8DDF74C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7" creationId="{074D1B16-0CC4-4F25-7174-9A8AA3F064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8" creationId="{55CE88DC-4761-85A6-4599-8FC0A3DB0E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9" creationId="{C34FF7FE-61F8-9410-98AD-A98EAEF610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0" creationId="{3F3594E0-BC1A-63FE-FEF6-A0C1231B2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1" creationId="{6CF5811C-B5EE-1AEA-E775-971FEDBD9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2" creationId="{B256516E-15D7-BB96-3C9F-A5B76EC91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3" creationId="{041EED66-8854-9288-4CD1-94278C21F7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4" creationId="{085DD739-98C6-AB53-868F-A78E40E2C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5" creationId="{C6A86F92-50E6-674A-C3BF-703E7CD3CB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6" creationId="{EFEACEF4-C531-DEE8-F71A-65AA0A03F9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7" creationId="{95817B8C-93E3-B84D-47E1-7E6CF3175D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8" creationId="{A6B46FA8-5BE2-9B6A-169E-F9065C8BD2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9" creationId="{9191A648-2F35-BC8A-F95E-5B2C32520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0" creationId="{2A3A8742-99C0-7D70-D443-E0CC664EDF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1" creationId="{EF476B49-1DD5-C47C-5F83-F174703C47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2" creationId="{2A00B8BC-E6F7-505F-8840-88CEAA4E0B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3" creationId="{DD4B022C-7861-5C4C-2A8C-4269A20D1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4" creationId="{EAC0CC16-A27F-0A73-A70A-AE3D6D0916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5" creationId="{4D9DC47C-6BC3-7804-8AA9-14AE6A9DD2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6" creationId="{1B78AC10-3E5B-2262-6714-2B961836F2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7" creationId="{A3C4435F-23E9-6318-E3D8-DF28D35C0A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8" creationId="{7558298B-C3FB-1012-E3F0-83C920CD5D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9" creationId="{2F910628-DDD5-61F7-DB40-3476368BB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0" creationId="{3851F566-C908-2190-0073-19CA85887C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1" creationId="{1589B000-EA70-416D-29B6-270E17FC9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2" creationId="{4C38594F-002C-AF86-A756-61B0EA21BE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3" creationId="{744336E4-904A-AB46-9AFF-4325C8F2BF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4" creationId="{C47ADB9B-B0B4-62B2-8580-22EF93C9B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5" creationId="{6B7E16AC-1E45-499F-DABF-AEBAFB0441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6" creationId="{80E9A62E-29CB-481B-41D9-1C8F6FED24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7" creationId="{C64D2367-3503-0EFD-20C5-5D30E0F57D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8" creationId="{8D3CA0E4-FB7F-DF01-A306-5596E61305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9" creationId="{EFCF0C1C-4ADC-07F3-A339-98474F1AB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0" creationId="{96B1EC95-58E5-1D44-C2CA-962038BD3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1" creationId="{2E0AB6A8-18F3-3630-E950-135F2D71E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2" creationId="{8AD8571B-4922-B2D9-2E29-5A8624CE48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3" creationId="{11593B26-87DA-B93A-046D-40703082F1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4" creationId="{DC0D0246-3F96-D196-E6EE-0EBAA7C30E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5" creationId="{ABFF7A9E-E9F3-8B88-BF3D-B273DDE942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6" creationId="{DC5C79EB-6385-0373-C003-55C255743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7" creationId="{9C2AC3E3-01AF-E2CD-5316-0231EDC017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8" creationId="{2D4BB487-5D6D-2881-5D21-5E5ED20AA4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9" creationId="{B8462CDD-91BF-F26F-809D-95F6E01092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0" creationId="{37D21796-E028-D1FA-A2B2-0786DE4057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1" creationId="{F1C9DA99-595A-CF07-D8EB-818E9FC7AD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2" creationId="{F563E178-CA6A-14CD-4795-F3AD11E4BA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3" creationId="{6BCAE825-4AB8-DF7B-8849-D676A3EBA5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4" creationId="{C1C9138F-831C-C972-4962-581BAE7612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5" creationId="{2A7B960D-442B-5FB9-A410-55096B950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6" creationId="{C8F4AD58-D947-0866-2E07-FF78A17932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7" creationId="{F010583B-BA1E-741F-F60C-8A29B9887C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8" creationId="{A36FF4E1-BB9A-428B-85C0-B82F553DA4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9" creationId="{2F08C6B5-11C9-248C-D3A4-DBEEDF1922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0" creationId="{865B3A5A-0885-36CD-7DE1-97BD81198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1" creationId="{A1D9F09A-1D92-3CE4-6935-B7FCDB3206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2" creationId="{02F3269A-36ED-3BAD-E5C0-2BA55B7D21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3" creationId="{03F3ED62-71DB-F517-CDAA-C34C92011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4" creationId="{688DC5AE-6300-5A00-205D-BD9781D992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5" creationId="{72B1EF53-566C-9244-E41A-EBF7E6598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6" creationId="{D83CC227-AE6C-2C3D-4B6A-2B1B31440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7" creationId="{02C5A318-24D2-2ADC-54DF-25D0A71E0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8" creationId="{34C52C5D-4916-56A9-B065-9E1E4489C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9" creationId="{6AAD0AD5-A2CB-B75A-CD92-487138226B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0" creationId="{A70AED0E-322D-1E13-BE38-F8DA71969D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1" creationId="{AA001A72-4C9D-8DAD-7171-085B95716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2" creationId="{F916C9AA-BA24-0DA5-8817-AA7B8827BC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3" creationId="{F19C58B8-39DC-D1F5-BEB2-7C657D6A87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4" creationId="{DCFA3647-CCF2-19EE-032C-829476C962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5" creationId="{EB192EC4-2EFD-1A04-5492-9AEED45757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6" creationId="{D7B9EF4B-B49C-C46C-FA4E-A843EC282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7" creationId="{379AEBA7-C705-90B6-FE22-07A603A292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8" creationId="{28BE9058-9714-A2C8-11B0-57CEDD90FF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9" creationId="{22F3E16D-D80D-4E5C-EE61-FAD3A34B5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0" creationId="{50287EF9-47E5-AEC9-5D78-970E4DB21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1" creationId="{D6F8CC97-7445-8B4C-6F91-09EBEFA00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2" creationId="{C5756144-5823-059D-6A5D-B1EFC0C264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3" creationId="{640778DD-BCD5-E4B6-B136-051A1DE63B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4" creationId="{DDCB2858-0D8B-D987-B534-FB09CF312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5" creationId="{44FF3775-FA50-FF32-31FF-915E7A190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6" creationId="{DB95BED7-9979-C573-09BF-60750F5DF5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7" creationId="{2F847458-388C-F1EA-8FF7-0129F44D6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8" creationId="{B454481D-DCC8-A273-3689-18EBF88192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9" creationId="{B7C8E76C-0F6B-03A3-D4D9-CB1F22F56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0" creationId="{3BD06882-8B17-0BAB-D407-54D1D93CC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1" creationId="{D787D7DB-F65C-5592-ED36-551DE5A3CC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2" creationId="{592CB069-6123-9CD7-BE61-311F4EEB7F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3" creationId="{F26ADD63-EB62-3EEC-1920-2E4D38EF02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4" creationId="{9AB87A5A-29C0-BDAE-2C78-C228AB8A74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5" creationId="{85230186-7072-F5FF-C1FE-5F8F05CD0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6" creationId="{FFF0565F-0E4D-CDAE-72F7-A4B77CC311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7" creationId="{62D6F7A2-7AF3-53F2-4349-A2809B245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8" creationId="{C157B357-C315-87C5-E168-ABB5BB690F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9" creationId="{E7869FF3-728E-8B6C-3DEE-7C64AEED4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0" creationId="{EC56402A-A428-8602-5C13-605F17F149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1" creationId="{ECD3ED3F-4895-420E-0A2D-B2D77360B8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2" creationId="{2A177A1D-0B13-792E-A5AB-AD14FF021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3" creationId="{B6972B32-408D-B983-6802-9224E70148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4" creationId="{51229C99-ED67-ABFF-A23B-CDCB403E6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5" creationId="{5E8E2364-B7C2-DE72-7F42-2EB7AF3CD7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6" creationId="{6E707FE1-F299-FE79-ABBF-6C1F7498E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7" creationId="{69684F32-5B2E-A8DE-895B-84DD233CDE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8" creationId="{B3518B97-6115-31BB-29D4-8C3A6DEF7A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9" creationId="{20E80607-1BC3-EDF2-16A1-8E6B3A86A9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0" creationId="{81C5A247-4554-4E08-336F-21B50B5170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1" creationId="{3FFE7B15-6CAD-A0A0-4D89-F015BC1021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2" creationId="{C14C3D9B-E625-83C1-37A0-2005ABF4EC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3" creationId="{A7903AC7-950D-1C13-FD38-56EC7500F9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4" creationId="{F80DD995-8F47-01CD-8BBA-2D7675487D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5" creationId="{3E096257-9881-FDA3-1C59-00E8B94640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6" creationId="{DCACAC3B-7A4D-8A79-4E4F-5717C6F72F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7" creationId="{53A3E0DE-1372-DFCC-F88E-01B73C6D41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8" creationId="{F133392D-444F-E7A5-8223-6C69BC98A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9" creationId="{87CA6536-8945-C053-900A-CB032BF3E8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0" creationId="{1685320E-447F-57AA-7EBF-6CC1FD82B3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1" creationId="{1FF7B578-8B33-90D7-FD43-5744BE6C67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2" creationId="{B15E51C7-940B-D725-E7A7-55C474E8BB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3" creationId="{62A52B90-2E24-649C-0BC1-5AB5C76873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4" creationId="{CC0D4200-E5E9-BC4B-2160-218F8E8257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5" creationId="{EC5C2CA9-30B2-4295-5E57-762E804A8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6" creationId="{093F7EE1-9DF9-0B98-1DFE-E8A57AC83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7" creationId="{0B5FD451-5BE6-DB20-46FF-B91B47EDC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8" creationId="{36F7423D-EF9F-96B6-8346-538ECFB1BA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9" creationId="{F6AD4372-F25A-2B02-9B2D-282632E259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0" creationId="{428B8D5A-5762-8255-4CE9-7E46CC16C0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1" creationId="{C6634BAE-76B1-6645-D108-D74DDEEDD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2" creationId="{07C91C3B-F734-D79F-0078-D6AE20752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3" creationId="{6034E1B7-CC50-CF4A-33EB-054531AAF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4" creationId="{F92EFF12-84EA-A03A-D2A6-930D3E1E39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5" creationId="{3757768C-DD87-DB73-BA11-B0D4337E22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6" creationId="{2F90318E-AC01-49DE-6B65-02C17BA3B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7" creationId="{7F9325E2-2050-B478-F011-F9C0B35366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8" creationId="{E81ACA3F-49A9-9C8D-F33F-745F1FAB1A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9" creationId="{9778DB15-D2B8-69B6-443B-DA3BB722CE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0" creationId="{E361E2B4-DBF6-7812-66DF-02C6C7922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1" creationId="{E907326C-A3FA-5029-DA13-AEC0E9EB3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2" creationId="{61CBDD1F-A876-A633-4FCC-47D2CD90CD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3" creationId="{4B536C84-1DA8-0586-06BB-86E63C5795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4" creationId="{4DB572FF-6BBE-7997-596F-11584DF7BA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5" creationId="{4E88FF24-1E15-E01D-90AF-AB3F92587D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6" creationId="{EEDDDECF-5D5A-9D3E-E4D9-28C684398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7" creationId="{49118C85-F683-4E6D-F524-355BF1A6C7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8" creationId="{8BA912E9-53F2-754D-5D6D-BEB2AADDC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9" creationId="{C7520134-8149-E261-3FA3-63F7C8DAB1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0" creationId="{D1A4A13C-16A6-A140-8796-F701AB5B25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1" creationId="{AC90FD31-A8E5-C5E4-B8E6-A8A882990A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2" creationId="{3EE09CA4-DCB8-6965-0C33-08639AB223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3" creationId="{521CD9EC-1C2F-790E-AD9D-B3ED0B43B2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4" creationId="{6B69D1C7-248F-7BCE-34E9-D40AE8C1D5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5" creationId="{00F70B38-D154-993E-2388-30C70D30A2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6" creationId="{706DAF15-E648-4D6F-F269-C8B092D17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7" creationId="{0E6CC06F-10C9-0797-53C9-3FA47E733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8" creationId="{471E31EB-EB55-EF3D-E3CF-96F3BF9F95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9" creationId="{29F2169D-DE9A-F5B3-F19E-6A2E01CE4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0" creationId="{A33525E2-E151-6CCC-129B-33E2AA52F0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1" creationId="{7C4B0A24-1B62-BBC8-DF46-F4EA2DA33C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2" creationId="{B5209D87-55F2-2C96-A440-CCA0E2E55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3" creationId="{4B8628C3-B5B7-7D28-49DB-9A9F902D7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4" creationId="{76E5EC7A-21C6-6454-068E-647CEBDC4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5" creationId="{BABEFD7F-B1CE-D0C0-303D-042C027AA9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6" creationId="{5768A967-3B4F-AE5A-23CF-F27D0D1D1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7" creationId="{B5259D15-6FC0-34A2-6B98-41F4EE6135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8" creationId="{2CB309E2-A8CC-6216-CEBD-6A806BA234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9" creationId="{C2089757-6D8C-E1F5-BCC9-10EA753D1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0" creationId="{4120A67A-D339-BE90-F5B7-EDEBEB1C2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1" creationId="{698FE72E-4362-E411-55D2-F9C50CF894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2" creationId="{B3B7F44C-3A4B-A44E-75A6-41F571139B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3" creationId="{DBDC3489-E3EF-BE79-ECEE-A25CBB9F0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4" creationId="{ED7C588F-95B5-ACFC-028B-81F12FA1B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5" creationId="{823034B0-AC4E-CA48-5B54-C4A6168493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6" creationId="{3EBA8F54-7C60-F394-9564-59D5F82E20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7" creationId="{7B3A25D2-A9F2-D5DD-9B06-ED0995932A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8" creationId="{9648B177-2FE1-912D-7F8B-20DB33B0BD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9" creationId="{9C256235-A288-15BC-81A7-B227AA0D8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0" creationId="{6803765C-EC31-0F92-F1F5-492AEA2497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1" creationId="{FD0A4DD8-3249-73C3-CDA1-B7606FA4F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2" creationId="{0045BE67-C53D-AAF6-54DE-ADC568F767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3" creationId="{FEF8ED33-9AA7-6B1C-16F0-6164389B2A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4" creationId="{4D8F4FF4-D2F0-4576-197B-6DB3245AA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5" creationId="{706EFD34-23F6-8F30-CA6D-A99285FAD1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6" creationId="{69E49A0F-D783-8AB7-606E-E9C0598510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7" creationId="{31975E4E-58E0-5C92-348F-6016DC32B0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8" creationId="{C2985ED3-ABA7-339C-CF51-0F7D223D5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9" creationId="{E8215BA2-2032-1AB9-1DE8-9EE536605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0" creationId="{FBA0FFF7-CE5F-4B1D-4C77-9D40114ED5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1" creationId="{2652BDDC-8577-A698-D668-FAC358C02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2" creationId="{0A54EE19-B726-521E-A914-08BC85B380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3" creationId="{329E6BE3-C906-05CE-59D0-FAD31830E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4" creationId="{9CD0E3A9-ADE1-F271-C628-41DE39AF20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5" creationId="{24D181E6-B25A-2534-C6EE-76D08E182B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6" creationId="{45CBAD59-BB93-E12D-551F-F362AFDAB0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7" creationId="{B4B0288A-3D31-CA5B-88D6-D24BB48FC9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8" creationId="{52830177-287B-A997-DFD5-36C76EBB03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9" creationId="{4BA70A34-CC52-153B-E027-D309C83B03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0" creationId="{C03BAFE3-E592-5420-38EC-BCC9F9B7DF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1" creationId="{C762C1EB-1F67-BA01-FEB3-20871A1E72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2" creationId="{988ACD8B-81FF-03C6-AB50-C2481AB28F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3" creationId="{E6EBCE5C-ED3E-9C56-3FFC-B3B59C68E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4" creationId="{E342828C-A3A6-67C2-1C07-AEDA6E969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5" creationId="{BD1372FD-6A8C-CF9E-7FDC-06052FE9C4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6" creationId="{FBEBD691-E9B7-6AC0-FEA0-0247CB0BD0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7" creationId="{8890C970-F3DE-B170-6283-43D1427E65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8" creationId="{B90C3AB1-D1B7-6064-0899-8115DACCE1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9" creationId="{16D4AD1B-66CB-E183-3A67-D2F74832D4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0" creationId="{0F986763-3F98-EDEF-88FC-1CFC840A8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1" creationId="{4B403AEE-414E-3A35-C340-54D783FB08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2" creationId="{223DA3F3-2E11-86AD-F3E2-F876D1F58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3" creationId="{08F2E941-1149-38C8-0065-447712ABB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4" creationId="{43DA59D5-4909-A2EB-D7DB-ED1108AA6A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5" creationId="{6C1C16BF-948C-51EA-708C-41547CEA64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6" creationId="{E88CD247-D88E-36F2-4C1D-CFE3DDE070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7" creationId="{E37A22A2-6B94-454C-66B9-D57110887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8" creationId="{6262E8A5-2F1E-16CB-1A76-693D77E96F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9" creationId="{45081C22-6901-701E-5CBF-89B32A9112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0" creationId="{522A102C-225B-EC10-4EBB-229743346A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1" creationId="{2CA10F11-160B-ED36-F3C9-628DD3ADDF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2" creationId="{948E64D4-F900-279C-F99D-24F5CF412D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3" creationId="{A5F1974C-4E1E-59C9-026A-533BFC99B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4" creationId="{E3B59F95-C8BA-BFB9-66BF-E08A71812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5" creationId="{14B74140-9768-1F6F-B8C8-5FD31B242B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6" creationId="{87D37881-74B8-D487-E4A0-D12459F803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7" creationId="{BA544280-6F6A-C56B-5349-96244A384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8" creationId="{1A83C677-C209-0D9B-0290-A557AB90EA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9" creationId="{B2720A36-C3C6-0EF8-E40D-BEEB7F8B63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0" creationId="{F4D95859-2BE3-7BBA-FD2E-DE3D8DFC0F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1" creationId="{3EE59EB2-C218-D043-12FA-E28B56204B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2" creationId="{7A55D555-6F3D-77A8-DE21-07BC5C31D9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3" creationId="{CCB851BD-EC73-90EE-0FA4-52A182FA6D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4" creationId="{BD751AA9-D1B2-7A68-2ADC-B227B6B970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5" creationId="{7021077A-A522-A5F4-27FE-5B0AAD7BCF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6" creationId="{40836131-30F5-F34C-A51F-0A41ED5F64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7" creationId="{1408C6E2-8EBD-7170-1005-E3ACB936C2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8" creationId="{D1423D1A-67E1-09DF-3D3B-5CDD74E119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9" creationId="{1BE038BD-A364-8632-A36D-7CAA093421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0" creationId="{1AB8BF7D-6292-5512-AB22-ABB0D529F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1" creationId="{04A578A7-AB55-3F6F-AE29-6BB486ADA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2" creationId="{E4948471-BD36-2695-D3A6-CDE9EA4B58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3" creationId="{F25DA315-5307-333D-11B9-32361F51D8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4" creationId="{027B9E2A-1A83-9A9D-15EF-DDCAE03DC6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5" creationId="{E24AFE19-E4FC-5E60-0F03-368D5051BE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6" creationId="{15006A76-EA55-D86A-37CF-6BB5CB8E3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7" creationId="{0D562735-9961-9215-BE1D-5AA8054208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8" creationId="{997F467A-02F0-A4B0-9BED-8F49F634A3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9" creationId="{5DB30E8A-4FFA-044C-89F3-307734E7F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0" creationId="{F3DFC651-6C90-A8A9-7647-18BFF30E90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1" creationId="{9051D790-C7FA-F28A-0EC8-1237BB5E0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2" creationId="{0BBF6888-CC54-D35D-AFF1-CAAACCF029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3" creationId="{B78F5F96-B5A6-A6ED-F731-53A8C49936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4" creationId="{241514C9-F1CA-0266-DBA4-6638E286B0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5" creationId="{25B7ECBC-44EF-7F3E-38ED-4C3ECC938D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6" creationId="{9FE8BB9C-32C9-6A7F-D224-2C9CB29CC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7" creationId="{F7129355-4052-B56F-3C43-FBB60A4A1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8" creationId="{96A5FCF6-A82D-63F0-99D9-FE3016FA93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9" creationId="{FA0D2131-4E5C-9B64-FB24-7D2809D157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0" creationId="{72ABF650-577F-CB55-A01B-C7E284FB76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1" creationId="{980D7AD8-22D3-576D-FA38-6808F93089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2" creationId="{CCE806A5-CAEA-0492-05EA-6937EF093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3" creationId="{9CCD262C-8FAA-13F5-CF69-F936F0CB50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4" creationId="{0F60E1C0-D8FF-2CD6-0FDC-EB85F968C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5" creationId="{E647B646-9FCE-3421-EE97-D6556E7FD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6" creationId="{5E001C42-F6D6-1921-20CE-FEEFC6044D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7" creationId="{7B40BE67-17D8-57A5-3FE4-3E723EE782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8" creationId="{8D6526D5-3116-9031-3C3C-EB6B82E2F3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9" creationId="{CEBB1AB4-18A9-BD36-942C-994BD70BD5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0" creationId="{25E8A2EE-E646-BBA0-1E9E-7366E3C896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1" creationId="{264020EF-FD65-892C-F101-24B25047FA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2" creationId="{0756444E-936F-2003-77C8-E19B9C4E6A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3" creationId="{67313865-FE5F-8ECB-A08C-C7F9E73DB7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4" creationId="{A23548F8-6D6A-9398-5160-A7B2D8CC8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5" creationId="{DD9085F8-6499-8E80-D30B-85A95B82E6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6" creationId="{E1D6CD43-7DDC-DC95-632A-2731A47A2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7" creationId="{6F3A4E29-79FB-DE89-D81A-0EA094A46E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8" creationId="{765D70E7-722A-0F7D-EB8A-CC06EB6AD9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9" creationId="{DC246D4E-8BE4-2166-81D6-BBB8454023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0" creationId="{A44520EE-6592-3732-88E1-65E5A6FDB6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1" creationId="{1BCD9886-8204-D28B-B9D5-7777413C9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2" creationId="{E4759CAF-8DA5-79E8-4D9E-2D701FCFDC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3" creationId="{F8A0EC26-F769-2098-35C7-5D5CE22C24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4" creationId="{46C362F0-DA89-9456-D8B8-0BAEBB02C1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5" creationId="{600F0E61-6801-02CE-F3B3-260D788FC8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6" creationId="{11FA73E4-DAB4-0241-7620-B0E09F65BE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7" creationId="{D9CA4B13-3DEF-69B5-F7A4-9A6287142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8" creationId="{49980739-D493-4F5B-0043-6A9F28F706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9" creationId="{05A18298-BD62-9003-7683-8402DF4E0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0" creationId="{7248314F-C497-A821-BA8A-5E89F67AE5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1" creationId="{276FD6B9-9019-47C8-80ED-086997C08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2" creationId="{082760AB-E3EB-01F4-C1A2-BD7D79AD8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3" creationId="{DFC261D7-DFAE-5C1B-D278-23A5DF66FF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4" creationId="{9A27B09F-E5E3-105B-23B7-5B50F7C149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5" creationId="{53795605-931D-4F67-6879-F631B21E1A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6" creationId="{C1C8FD6C-B24D-8FD1-8954-FB6B8541A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7" creationId="{C7882997-0272-EBE2-B3BC-DEAFAE3877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8" creationId="{FB8F2CA5-E46A-5C9F-88F8-43A30B9C0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9" creationId="{6922E1D2-4BF2-CD39-C980-01D1B7A1F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0" creationId="{FD6938BE-4BDE-AEE9-0D3A-4E81D31082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1" creationId="{31F6DD01-5567-27FF-98DD-47C3A7C0F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2" creationId="{DDC695C5-3D83-764A-D65D-AEEB1A2134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3" creationId="{46AA13BE-C2A9-D838-40A2-252CF7CA05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4" creationId="{A2C7118A-39DB-3261-3460-6942A1929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5" creationId="{1DDE3622-6116-9B53-CC58-64B265DF38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6" creationId="{52683E25-E9BA-AAAF-FE8C-51F1CE257C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7" creationId="{0A70D8D6-B31C-1B41-45E1-A3288A133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8" creationId="{6B8C2F70-3140-B26F-E78E-023F6BBBCB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9" creationId="{FCF34D32-CA04-7BAF-EC47-739F6C125D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0" creationId="{7196CC91-1892-61B0-F75F-CE8A527E1C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1" creationId="{E5BA0ADE-53F5-E9BA-ABCF-208ABB9997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2" creationId="{CE167BB3-EADD-2190-98E9-B05F7C464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3" creationId="{47CD52A0-133B-370D-8C62-14D2935C2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4" creationId="{17939102-7FBC-D746-8E62-FF672774C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5" creationId="{A60A4402-5D14-8476-F1BA-F7AD62A8D8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6" creationId="{547A9E8A-24E1-87A8-07CA-D2FB7E74D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7" creationId="{44BBF255-2A9C-09C2-842D-A48707C5CF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8" creationId="{BEB482B7-9A0B-E396-E4FE-A5AFEA242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9" creationId="{7F9A5719-C004-2E01-D1D0-E7256626BC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0" creationId="{5DF04A73-EC6C-C418-CF23-D772B224E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1" creationId="{E64A83A7-06B7-2DF8-0FA9-18C9999035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2" creationId="{FE83C1D2-F57F-B408-9D09-02568A168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3" creationId="{F329D8BA-C669-0351-47DF-2A18BC5B2B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4" creationId="{A37A188A-0435-D506-5808-C254F43DE8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5" creationId="{09393241-A1E6-2C74-6544-DF11F43D97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6" creationId="{4226166C-685C-B69D-D434-2E87491309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7" creationId="{BEFB9512-63B5-D533-A556-3405DD6098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8" creationId="{224FC2D2-2B2B-5E26-605B-3202883CE0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9" creationId="{140658DA-15D8-9452-2EE9-209C6E71B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0" creationId="{126E0E29-4DA6-7C29-19CC-12A960C26E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1" creationId="{B0FCCF60-B273-8CB4-BFE1-17B9710CE6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2" creationId="{1505A268-52A8-FE2C-4A90-A645F1D3E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3" creationId="{0F91FD6D-09DF-E2BC-0B7E-B9D302774E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4" creationId="{E27949CB-782D-40CC-F8BA-7E179C5EB5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5" creationId="{1846F89A-9EA0-B66A-AF57-3A48CCC1C7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6" creationId="{F76B1A6B-ED19-6CD7-0C00-3C673E8FF2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7" creationId="{C969EC17-07E7-A155-764A-A2CC06FD35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8" creationId="{B514E1DD-958B-A0CF-368A-AC3F8FD0D1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9" creationId="{C802CE52-B57D-3E2B-96F3-4269EF407E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0" creationId="{5066A997-1CCA-7494-789D-950593E81B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1" creationId="{FF955DF3-3903-58AD-D44B-F2F1EB7A3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2" creationId="{A351A1EE-2BB6-2F73-348C-A01B1139B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3" creationId="{554DCE42-E316-171F-0AFB-36B69F8B1E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4" creationId="{D9183347-3A66-A303-D4C2-AD6FD9E65C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5" creationId="{BC8E2E83-8A1B-D501-83EF-5235E84642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6" creationId="{9EC56E5F-DEFB-1566-CE12-D9EDA861C9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7" creationId="{ED787FD4-0749-9BA0-0EFB-D239767029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8" creationId="{1A54EABA-F397-858B-FB9A-5F3681B7FA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9" creationId="{8758AF2F-8ECA-AF56-6DB0-58AEC2FDC1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0" creationId="{DDC91CAD-4F8F-99D0-8154-6E84093BA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1" creationId="{33B0C864-8FF2-77A5-9845-A28F8D43C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2" creationId="{62B61FD4-9E6D-2258-6979-464D4AD44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3" creationId="{AAA20D96-1E1F-BAB6-00BD-8048172C5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4" creationId="{8AC9BB3B-CF59-C6C2-7311-9388847A3E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5" creationId="{0E6F8108-D4CF-04DC-412B-E801E5C82C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6" creationId="{02932085-64F3-331B-B872-8276484484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7" creationId="{3EF9C2CC-C4B0-9610-2BE6-F769670320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8" creationId="{38E86B89-ACE7-31DA-6E78-C3C7E1702E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9" creationId="{E0AA610A-FC20-736D-D5F0-BCC208E75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0" creationId="{1CB4C4B7-6F2D-600B-C443-C9C496E102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1" creationId="{5B4E6856-731D-8A18-4B66-97447E023D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2" creationId="{8CF435A4-9944-1BE2-C319-9B069F94EA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3" creationId="{029F28B6-6152-6EFC-7598-CE2FC3DDF4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4" creationId="{AC0AF6F2-A19E-0EAA-AAF4-084D12BAF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5" creationId="{B6DB524B-B910-DE0B-725C-2A130E8D6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6" creationId="{8F792549-04AE-80A9-6704-F62F0C02F9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7" creationId="{E87EABDD-9F98-5D08-B703-630A9D00F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8" creationId="{133B81BA-2638-61EF-786C-38AE68FB8B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9" creationId="{970FE648-C752-7339-1707-19805B904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0" creationId="{766889CF-2447-EF3B-B0EA-780D8E3F5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1" creationId="{7108E4B3-7B0B-CECD-5C41-CC60D16D3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2" creationId="{8269D534-E228-E348-3729-85A8D57BE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3" creationId="{34B86B92-27F3-9E0D-5D1F-ECB23C25D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4" creationId="{91EA5489-3DD7-0E46-EEDB-355039E7D2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5" creationId="{9CC2219D-1208-CC55-2903-AF782DA75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6" creationId="{DABD77B7-C508-40F6-006C-28E3C0CCC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7" creationId="{AECA8656-69E6-73C2-AE23-6485B46D37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8" creationId="{FC1351B7-9E88-051A-133E-9BA574E751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9" creationId="{DC97C311-AA23-6F65-18AC-FDE6FC9A18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0" creationId="{FD69AEAA-6FA0-1058-DB72-35728DF5F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1" creationId="{D588B262-4935-5D46-B0E9-736CD49AD4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2" creationId="{918CB4FD-A5C4-6712-626B-78748ECCF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3" creationId="{22FA3FCA-2C61-FAFB-01AB-51D970202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4" creationId="{EA769F15-7D85-B592-9D02-840A6F7AB5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5" creationId="{552DB85F-1F65-1D26-E96E-87A85285E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6" creationId="{959B794A-F131-E59F-B2B5-49607F449C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7" creationId="{90D9A435-1241-20FA-F2AE-36F9796265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8" creationId="{08C4B001-DA3E-C02F-7575-C7538AEFFF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9" creationId="{445ED257-8415-52B7-2030-4CCC1953C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0" creationId="{9FAEF254-1EDC-61E4-2F32-713BA9CB3D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1" creationId="{597B08DD-512E-2F34-8078-9B026EB5D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2" creationId="{681423AE-2173-D8D1-9BD9-A3E46D0555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3" creationId="{E768FD50-F962-3B72-8699-43BF2FD50E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4" creationId="{81FF34CB-BF60-EDC8-D68A-88D413FF55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5" creationId="{BE5DFD34-54C4-2585-C5D6-7427A1F486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6" creationId="{C3816CB1-4C0D-EA43-0A40-9A55D97D9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7" creationId="{4B1317B7-6C25-D8B7-F63B-156A762FEA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8" creationId="{049C0275-5507-B0DA-12A2-733EAD579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9" creationId="{D3C1E742-225B-D0BD-A5BF-B916A089A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0" creationId="{D0EC404A-F5A1-84CA-FADB-7908AB6817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1" creationId="{C4531DC4-772F-4FEB-167E-D71971B34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2" creationId="{00D6DCCF-66F1-6094-8883-C308D31B9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3" creationId="{75F14878-82BC-9D77-2FAF-4381D6968E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4" creationId="{E80E1E4B-7CD5-D54A-65F6-7ECC14E228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5" creationId="{164060F1-D892-DA07-5E0D-06C6D09E15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6" creationId="{EBF36616-FE49-F67B-20FC-0E2E6DA87E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7" creationId="{87DDD6E8-C75C-6816-6492-1D9083AE94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8" creationId="{14FAA000-EA51-4628-87F9-FF60378656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9" creationId="{44FF50C4-7323-E3B8-953D-C07E6E55F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0" creationId="{5DAFFE1A-4637-5549-B480-5E1153D4B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1" creationId="{EA2F616A-61CE-01EA-A6CA-729349E72A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2" creationId="{191352A5-7E1A-E1F0-3855-5CF1A5A4FA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3" creationId="{1B26CF25-DCF9-BF7B-B958-35C571C100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4" creationId="{ACE9D833-FC04-F559-FF77-C6FE9493A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5" creationId="{E0E19239-DA38-50F1-736C-EE2C548886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6" creationId="{49013FE2-7FE5-932B-4840-DE6625BDA5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7" creationId="{A9AE8A9D-3681-B356-74B3-0893E430B9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8" creationId="{AB1E8739-F29A-A9A4-B22E-8893E86F88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9" creationId="{B5C97C7A-154B-8CCE-DCF8-97B77B505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0" creationId="{8BEF9BF8-98A9-A036-E0E4-6680676EE0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1" creationId="{FE380677-4A9D-7FC4-581D-533EDD9697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2" creationId="{6CBA4FE0-9549-1783-FA11-D1D1995899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3" creationId="{046A8285-C5E8-13B9-BFDF-F565885AE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4" creationId="{E73D9594-AC44-C235-93AE-13C6AA0813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5" creationId="{5E8F8C0B-F6CA-B6FA-F8B6-E1144FCF0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6" creationId="{22F29C11-D3E1-E917-4D3E-5316773798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7" creationId="{9E2C0323-95B3-4A74-3D72-D914483F3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8" creationId="{6EC534C3-6E13-0826-A16F-32923BDC11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9" creationId="{A9437F32-4EDE-8CE1-BA85-0FC0434C5D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0" creationId="{1F5FEAC8-5F30-07EA-8B3A-F54419AD9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1" creationId="{4B5AC05A-08D0-E99C-9244-9D9E322B9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2" creationId="{D5923EA8-CC7E-3DB8-D34E-C3DD77C418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3" creationId="{AD51F2C7-C537-5C90-AC8C-A7219FB62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4" creationId="{F862BC8C-7CF5-2597-8B99-298356C795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5" creationId="{65629636-D8CA-E6D4-1A9A-07ADC585A4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6" creationId="{34E7EBF6-87A8-1172-1F68-11588FDC4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7" creationId="{804392FA-F2FF-EF16-6D26-1143BE0A3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8" creationId="{E2FD6CCF-F3F5-7632-4AA8-FF5B284A7D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9" creationId="{F1D7FB19-0240-AA4B-EEAB-B112A7C328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0" creationId="{5266E5F4-3B63-FB8B-2FE5-0FB31B92D7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1" creationId="{11DE90B5-63C5-98C4-EAA8-B9BF8EF00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2" creationId="{F9EC278F-E8E9-1ECA-0779-427D617D08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3" creationId="{F75CCCE7-8E98-A216-ED98-E1E6B0C12F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4" creationId="{9BE9BFA4-7937-3F60-77FB-4B36445D48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5" creationId="{B5928ECD-A367-76B2-9B64-1C94079EB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6" creationId="{F17FE3D2-C341-01A7-6550-2F10A6A8C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7" creationId="{DFC13B88-1A48-3F9B-C550-8CBA8CDF18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8" creationId="{C4FCD6B9-BC67-1F00-EC6A-C8FD55A9C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9" creationId="{928CEC89-4420-A32E-E2D8-B6B82919F5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0" creationId="{5EEC5A90-4FC6-41CA-F470-FEE7AE3AE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1" creationId="{214BB081-60CD-D409-8715-78116B21C2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2" creationId="{313C1BB2-72E2-4988-7E31-186B1039D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3" creationId="{2762167C-DBF5-3A6B-3234-6E6B84C856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4" creationId="{099BB85B-0250-2592-4491-3B8483BF33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5" creationId="{A35F3A7C-72AF-40B0-6A3D-E6727FF35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6" creationId="{53C68BC3-BBCA-9B42-C5A6-A20264FBA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7" creationId="{FB6724B4-408D-0840-8052-1E4830184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8" creationId="{5DDF3804-B315-F35E-E377-59B9BBCC78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9" creationId="{3D7920B2-5DA5-7C08-27E7-A03297160D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0" creationId="{7879DEBA-8726-3A02-D697-CDFCB96AB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1" creationId="{DB3AE30E-6056-1A3F-BB78-E0B898D1C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2" creationId="{1427EB51-70F7-908D-F4F7-6A0E6F64A3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3" creationId="{D986841A-21D9-8A68-65B7-B621A1F66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4" creationId="{87BAF037-01FD-6272-38F5-5ED991D358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5" creationId="{55E0D80A-1661-681C-4414-F3230949C9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6" creationId="{5050320A-F812-7A06-1749-2E88CF5E30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7" creationId="{9AD0E426-6208-55AC-48CA-483AECEE4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8" creationId="{C797FCAF-2950-FAD0-77C9-DB5B1334D7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9" creationId="{F294B3CE-2FCA-8040-84BC-040B2F5423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0" creationId="{104CF035-ABF5-40A9-80CE-927A506F0A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1" creationId="{52A60BA8-BD20-2B84-D5B8-8A550E0C4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2" creationId="{6270E707-4B0F-A4A2-8244-E8A633765B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3" creationId="{3F178594-28FC-7DAE-7F79-C684F7B44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4" creationId="{49976950-7766-1CB2-0B19-C774D3F9E0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5" creationId="{A73AD112-13B5-1150-EA9D-A3D48B692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6" creationId="{F9C3D84E-CB4C-20AA-6876-58FB038A94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7" creationId="{49B5B421-4CA5-99FB-53AE-35B8E5C8AF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8" creationId="{42E8C9DC-F028-4D79-1272-AC04DE13A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9" creationId="{008AFD62-04AD-2574-13C6-CC1E82F14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0" creationId="{9D905B01-DC57-8D4C-CC6B-11996B18F8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1" creationId="{0281B65F-26C8-D8A3-3B2C-6C9F694A42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2" creationId="{7D038492-3916-C69B-53E0-B377F550A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3" creationId="{D55CA74D-5A7F-FE8E-C40F-69458FD24F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4" creationId="{8A788EC5-9A3B-67ED-17AA-17748F0E2A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5" creationId="{53F7A847-5FBD-D55C-9D02-BFF37E8739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6" creationId="{7C7158E3-15EF-FC62-546A-32D49A7042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7" creationId="{CBF62813-460D-5F1A-95C4-6C3B08A827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8" creationId="{8F8B4D6B-0A97-2E53-CED0-8CB7E6DD6D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9" creationId="{2B2C0F22-544B-3390-458C-55ACFED709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0" creationId="{5DCBBD13-CFF1-B87F-A5D1-A36D3BC27F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1" creationId="{219FBFA9-8CF3-5969-19D3-3EA98732F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2" creationId="{078BCF6C-F6BF-C943-BC23-157E29A309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3" creationId="{74E8C2CC-EE13-97CF-8A69-171DEFA166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4" creationId="{E17BDB37-FE39-117B-1A93-20B92A5ED7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5" creationId="{EE376F92-B5BF-6B33-71FC-B2FBAD762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6" creationId="{D199D2F6-9358-6C74-E2C3-E01CC9443C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7" creationId="{9A5E37AA-92CA-5E8E-9AE2-C5E7A0A173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8" creationId="{B3049C49-D29D-6208-CE4C-8DE279C183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9" creationId="{B8FAEC55-8E81-62B6-25F7-AF939F20C2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0" creationId="{9C38CAF8-0FBC-D220-1407-05FA27016F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1" creationId="{43978E89-BA4B-33A2-6C27-FC869AE11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2" creationId="{FB0818A6-06F1-E6EA-724E-2D0CF8F32A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3" creationId="{E709ABB9-8D5E-2AC6-4319-4038D178F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4" creationId="{0A3BECF9-747B-9E07-833E-645F12A00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5" creationId="{D9EE5A79-9932-512C-5904-A5634EB928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6" creationId="{86A9EB8E-CCD6-C78F-E71D-96FAC9AD06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7" creationId="{E67646C1-6975-EE17-3EE2-32B659C50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8" creationId="{A039EA0B-DF73-70CA-144F-E3E107B871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9" creationId="{75D215F2-8D0A-5AD4-C398-C460ADE995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0" creationId="{07D1734E-72AB-A626-512A-5F23A5C0DF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1" creationId="{34E46657-611A-9773-8B87-09BA43C6E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2" creationId="{8389A604-F32E-107C-AD8C-6B08484810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3" creationId="{F2A3FE10-AAEB-EF53-598F-73C4BE28E3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4" creationId="{14B69250-A87F-23AF-E133-44063498C9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5" creationId="{A61CE244-6AD4-0274-5254-CD0919ADA2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6" creationId="{CF456A9C-ECB2-9FDB-E699-4894507A5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7" creationId="{62D94D7A-4DA8-A325-E853-8979BEC5AD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8" creationId="{D9224FDC-3873-7A43-1743-BA8E92EC0C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9" creationId="{2F6F2B38-91C7-4161-3B34-28F8FCCB8A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0" creationId="{D1B2200B-906D-6073-F063-326EBBF0B1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1" creationId="{D12A2AB3-1B1C-1EF5-8914-9F4F00F342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2" creationId="{37A6D322-7526-D6B2-BC9D-D3E4E4F161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3" creationId="{6822222F-B920-E9E8-5A90-B824DAF6CF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4" creationId="{1858DF80-39FB-ED68-137E-95498F3093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5" creationId="{713694FC-65FA-97A6-8BED-0CFA6F867B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6" creationId="{DEDFF07A-3796-FA55-C64B-75F9A07F6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7" creationId="{1596C732-F486-B2C2-0C80-84C1E8CC45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8" creationId="{F779EF59-92E7-7DB6-D566-073EDC66C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9" creationId="{6A351C60-9407-280B-011B-2A972AE271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0" creationId="{A99C2848-9A90-00F6-449B-3B1C860269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1" creationId="{8EC466DB-18D6-CFC9-2076-C95277A284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2" creationId="{14AC74D2-BC00-8EA1-4DDB-9DF0AAFD69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3" creationId="{12ACD1C9-4C7B-0E3F-8076-5AA4BEEE23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4" creationId="{97D76B22-2108-5652-11EB-EE31BA19E1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5" creationId="{F90CE642-C761-7709-5071-57B5F79F15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6" creationId="{BCDD9C71-4B20-A8A6-6D8A-1209180984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7" creationId="{62D1D6D6-21F6-198A-EBC6-28AC6F101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8" creationId="{1BF2CA0C-E09E-4824-656C-7BDCB498CF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9" creationId="{0F250207-27A3-866C-3A78-1337E46343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0" creationId="{DDB2A775-C22E-443B-A189-40D3D55D89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1" creationId="{F21B6363-0405-84DE-F28E-A216D2504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2" creationId="{B11B1527-4360-2256-4591-9C571B1D41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3" creationId="{5DD7E2FE-D922-8FF5-16C4-10FBADDE1E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4" creationId="{88F87477-E222-5A09-7384-92C046CAD8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5" creationId="{7EFC2344-889B-58ED-B2BB-0925097467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6" creationId="{71D1C2D4-7AD0-16E0-A079-4E8647D80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7" creationId="{7B746EEE-9900-EE43-0173-B9AC358730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8" creationId="{20E81D8F-8B29-F611-8F87-86CD452A73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9" creationId="{40D87963-3746-F23E-9A1D-42A25A8EC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0" creationId="{1E5FF47C-84C9-8A8A-0C51-D996A05F72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1" creationId="{1E2D30ED-A1F4-DDEF-8A51-AF6F95530F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2" creationId="{9BFF13DF-17B1-6FDE-FE79-147CBD582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3" creationId="{055D28A7-1F28-F46D-CBB0-57D664E554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4" creationId="{C96E4218-3FC3-BD77-939D-742DF0D126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5" creationId="{88CC5624-16A9-9802-91EC-05B8DE1E64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6" creationId="{FED681E1-0BD7-7103-7D8E-DB8464F7D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7" creationId="{9078E802-85FD-773E-223A-CE0AA4DE1C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8" creationId="{0EE12B0C-8052-B49C-7579-39396650D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9" creationId="{BB01459C-1697-AE0B-7A91-1A626B1F3A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0" creationId="{3F09D579-2C10-DF6A-D45C-FD67CCCAAA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1" creationId="{B99AF2FB-755F-28FC-FA8B-BD32C54E7A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2" creationId="{14E337E6-E987-89B2-2C90-FDC6F776D3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3" creationId="{FF78BA1A-193C-866E-1984-92BDEFE546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4" creationId="{84E7EE93-C9DF-C914-930D-C99709893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5" creationId="{3A61579F-6D94-D0E2-B738-D3C16F135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6" creationId="{113731E9-87E9-6D28-C81A-5ADE68144F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7" creationId="{3E0D12E6-94F9-0E38-7D7F-1347CBB2E9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8" creationId="{A26803FB-7F27-525F-37D5-572B8CDC6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9" creationId="{AF77C16A-F197-1BA2-1A19-5568598026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0" creationId="{9F7E2D4E-24D9-3E90-1481-FB5608A66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1" creationId="{194CA13A-E5FC-D57C-8D86-2D6A1FACF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2" creationId="{052444DD-C6F1-409B-AEEA-CFD6B7CE51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3" creationId="{7246AE11-0224-3468-E94B-8919AEBCB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4" creationId="{41F1BD5F-634F-BE70-B8D6-B659B88DA4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5" creationId="{6780FB41-A382-4D1F-4C84-0934ABDED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6" creationId="{5A439FC7-848C-F921-DD37-F8A7B8A58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7" creationId="{FAD82B12-4B72-FAEE-6B26-8E60EA63B6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8" creationId="{63850B59-E499-A119-B171-48BB0120E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9" creationId="{C73FFFC9-28B3-80F5-7C48-6425CAAC2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0" creationId="{1E3B8D3E-0913-6952-6D9E-33D722A77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1" creationId="{57A33C8E-7AB5-DFA5-CDA0-5F9A6892F3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2" creationId="{121C14F2-4BA5-0AB6-EC28-1BB5BCCE45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3" creationId="{6CC2106A-BCDC-8854-9009-F93C3D18C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4" creationId="{F909BC24-DDCC-5C68-8C43-7AAC9B47DE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5" creationId="{D5A38D2B-116A-6CA0-C92D-D4E1F0351C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6" creationId="{F5222963-5C18-F4B0-969F-33F39177F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7" creationId="{F8595ABD-1563-24F7-B004-8BFD41E59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8" creationId="{44C986ED-F3FA-CE07-4A0F-541BD88F47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9" creationId="{8A415F25-5B5B-3537-F890-FD61433D5E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0" creationId="{3AF6EC25-0F23-6EB4-BC33-CBD14D865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1" creationId="{1D1AC564-5095-DC11-AC2C-95AF60558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2" creationId="{E23E4A23-C67B-66A4-2988-789E43DDC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3" creationId="{17D57130-36DD-5E1B-97B9-64A7859F2B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4" creationId="{D1E7E0E4-3143-835C-D52F-82B49C2E90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5" creationId="{D5A96C52-EBBE-2A4E-6018-9816AA15A5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6" creationId="{955E71B3-22A4-3259-E50A-53DCE0618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7" creationId="{44DD3365-D0DE-AED5-9E3C-E11D14E3C8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8" creationId="{749077BF-E340-3F76-DF81-12FBD244A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9" creationId="{65B208DD-858F-6C81-5BE4-C15E75924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0" creationId="{B1C845B8-45F4-2351-EBBF-3CE569BE9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1" creationId="{8A9B37CC-8F31-A4BA-86D3-ED74D58FCD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2" creationId="{AF4B06E5-2823-886A-1CC9-60328C6088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3" creationId="{EC6772D9-AC26-8B26-E2BB-3BF2CC523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4" creationId="{3ADA4AA4-2079-B805-2819-789760F96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5" creationId="{D4DDC4ED-E5AB-979F-35A6-F6DA52028F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6" creationId="{C93E3BB8-00FD-2746-D7A7-077A7AC773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7" creationId="{6E92BC8D-6FD1-4225-D54C-3EF4F05CC0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8" creationId="{EF9A532E-6733-4943-B1DE-F9665C50D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9" creationId="{F697DF5A-C326-C69B-5CB3-7A7BB4D549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0" creationId="{E7A5C287-18DB-3EE7-CF45-AD4BE82384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1" creationId="{CC0D3CCE-C3FD-DFCF-0A3B-5912757B63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2" creationId="{76E87024-2AA3-F20D-E648-BE4BF66CE9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3" creationId="{43D36E01-7586-405B-94B4-FBFC6C4CA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4" creationId="{877001D2-0DF3-B39A-A562-F56357D382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5" creationId="{13FC2E79-B266-AA92-3FCB-0F5BF29828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6" creationId="{A85D59FD-D531-0BAC-8EF0-4C1900FEB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7" creationId="{F7A13229-9549-19AA-B13C-B7E911B85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8" creationId="{F77EF2EA-5A8F-A031-B8EA-6BB38057D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9" creationId="{70389129-4385-86A9-33D1-5AD1FEE575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0" creationId="{549CD5DF-6401-4FE9-9066-5FD03A01B5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1" creationId="{66998696-3B3C-8AB2-35D5-89E0DD2CDD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2" creationId="{56F39930-CDDF-3BDA-03EE-15E64C4615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3" creationId="{FAD68885-B803-0094-3892-4830FD9545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4" creationId="{E74EC4C7-729B-9DDC-4C74-AB58884D6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5" creationId="{15EC4DA3-B008-1B77-641A-0949DB27FE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6" creationId="{2B386B67-749D-B4D2-3B00-8F4163D370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7" creationId="{C928C3B7-3DBA-6FCA-1C2F-96E246C31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8" creationId="{44DAB20B-676B-BCF9-7BF2-F4AEEFAE6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9" creationId="{8665F7EC-1C0C-BE68-1852-19F29F4A5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0" creationId="{342D7690-2F70-602B-9664-7D0DE3820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1" creationId="{E49B0C9A-28E9-956F-D2F8-D511BA7F96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2" creationId="{6A1A894D-A178-4121-C7DF-C2E8551CEE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3" creationId="{A3B5A495-F7D0-E3E7-8BD7-705D7D6C9D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4" creationId="{F31E942F-7DE1-A260-E145-7B1A9703A1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5" creationId="{6463A5F9-BF41-BB3A-3124-65CABF7023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6" creationId="{572A4FAD-B290-90BE-5C9B-82B98A37DD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7" creationId="{231B4DBA-2EF4-F161-982D-A463EE1F01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8" creationId="{BD19618A-EA1A-2F96-D49A-2E15A79631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9" creationId="{143A107F-C83F-CE64-4F2B-F100C5DF8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0" creationId="{47BBA516-2540-44D9-CE42-7373DE446F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1" creationId="{8520C6CB-A52E-BA23-5719-A850A9CC38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2" creationId="{D687DD21-5F89-407B-09CC-D34114A06E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3" creationId="{48AD2CE6-C44E-A953-8025-D90631DC8A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4" creationId="{CB5ECDC7-BDB6-EB0D-5036-558F84AABB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5" creationId="{62D33308-6AA1-99BB-F21A-53BF9B2425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6" creationId="{82614B62-E02E-79E2-871B-9D8AB8E879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7" creationId="{A6906B0E-D6B0-88A8-5CD4-E780F2025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8" creationId="{B76511F0-FCC3-E818-826D-1A5EBAED9B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9" creationId="{455C7852-05F0-57AA-B7FB-AB01F2A95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0" creationId="{44C833D6-D17D-2F31-BF1D-0DF431B9EC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1" creationId="{3F772949-BFBB-A674-5D73-F996960917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2" creationId="{F7CB4A88-B19F-85DA-2192-C6CC8B096F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3" creationId="{99B1344B-7E35-07E3-878F-61A1DAEE65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4" creationId="{B5582A92-5C20-DFAB-998C-50BB1B83A3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5" creationId="{981DFFC1-4F2F-4938-D9BA-321F4E13F7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6" creationId="{D89BDDF9-D9E3-9EE2-0073-F9D1DEBE0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7" creationId="{AD77C406-9386-6329-F7F8-80879FA0C9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8" creationId="{CCC7C579-F0F7-10A4-22C3-061CF718E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9" creationId="{C3A579C8-62D6-1D41-F8AA-793972026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0" creationId="{1DFBA38F-A074-D8F8-5DCE-594E6A2117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1" creationId="{40DB6528-5D5A-6D4C-8D12-5CC43A1037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2" creationId="{BCD81537-C0EB-32FA-E35B-3C3D6DBAE0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3" creationId="{280FFD8F-C305-11C3-2719-FAAD8E1DEB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4" creationId="{75A599E7-6B80-2AC9-7819-47F0E375A2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5" creationId="{A8CE52BC-1EBC-8ECE-F7AD-3A86B2809D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6" creationId="{EFAB4C09-CFCA-E14A-173C-9D47A68CF2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7" creationId="{4F4B9088-813B-D738-240C-65F24AA93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8" creationId="{48A9310D-F91B-8EA7-B969-BECFC95CBE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9" creationId="{97E00BB1-2F4D-D9AD-DD55-5947CD7E4E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0" creationId="{457DC5AD-D2D1-1B29-EA61-514F86325D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1" creationId="{3316B683-5042-6BA6-8B66-68946D5C03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2" creationId="{53E20471-A652-5790-C3C2-8E470514E6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3" creationId="{5A9C4550-5E8A-0F69-EB3E-FB76936B77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4" creationId="{45F2B985-4624-DEAB-4785-B599893EF7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5" creationId="{81A804D9-85C3-73BC-CEF9-CC62D3C18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6" creationId="{8D2E2D8D-7374-C6EA-C6A5-6FBEBA3AA6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7" creationId="{537F1CFB-065F-82BB-9C84-87BB146955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8" creationId="{1318E2C2-A4DA-E1A5-E829-77943FC2C2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9" creationId="{1C3E9E52-A5BD-4042-AE8C-A4703EE9E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0" creationId="{75149A14-1E75-FE1B-ACD5-23368D9C38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1" creationId="{DD176DA4-C8FD-47CB-DC4E-B90CFA270D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2" creationId="{C750829C-B924-6969-7D91-0E60721EC3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3" creationId="{D70066BC-1DCD-DE95-F163-D869C65E94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4" creationId="{5F3A4699-816C-45E9-7A02-ACCCE426CD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5" creationId="{0F884403-6A51-8D39-A11A-0BBE0F89DE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6" creationId="{825633F2-E336-82B7-F19F-3E60817583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7" creationId="{461F86F7-CD9E-A9BB-FCC2-D50B679B05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8" creationId="{98331A14-66E5-5C16-878F-0A9221648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9" creationId="{138EE821-C4DD-BFC7-4C49-DDA8C06D80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0" creationId="{CCBDD162-C892-1C7B-076A-12C9FAA326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1" creationId="{89FB9D98-0D7A-064E-C0F7-D26001AF3C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2" creationId="{62864D7C-63BE-01F4-E8A3-C692BE5925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3" creationId="{4B2B15C4-713E-35DC-AB07-CAF79AD3D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4" creationId="{46619DE0-7870-1543-846F-BDF73D3FD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5" creationId="{238DD4C2-4F29-1FD9-305C-6F6CF0A1D0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6" creationId="{DA6DAAAF-3487-3951-799B-5D2748BE0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7" creationId="{459F0719-E320-8E98-91E9-9DFC50CFA4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8" creationId="{00D9AB7E-1FA9-999B-3BBC-FB2BA27528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9" creationId="{527C0A8B-3B84-A361-603A-3021D458F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0" creationId="{2237D76E-6FD2-DF0B-0A49-A3B34560A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1" creationId="{271A548C-AB4C-4A55-76DF-8C1262DA9E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2" creationId="{FB37B15D-37CA-FC5F-BE9B-E00F06DDA3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3" creationId="{4F6D66EF-2236-C986-C314-43E0926CA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4" creationId="{20D4271E-2E9E-2DBA-BE59-9C42F9F897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5" creationId="{C51454B9-E006-127A-0A3A-ADEBD607C7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6" creationId="{3A362AE8-5118-4BF7-9B13-4C8F37F250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7" creationId="{B9A5B62B-57CF-A479-13D7-95E7B7013D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8" creationId="{D2CF9968-8D7C-E15D-A381-F3A3777043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9" creationId="{C20074E3-EB48-E890-F9C4-CF1D845BC0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0" creationId="{C35B358C-E5CB-A066-AE4A-CC6B996821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1" creationId="{38FE5F64-1255-B131-0CA4-D7B87D5B1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2" creationId="{41FA0D14-1768-D4A8-84FE-DA61E6EAF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3" creationId="{100994BE-44BC-6AE0-4068-170CBFE71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4" creationId="{F67D8CFB-9544-F441-0FF0-6E849C2C75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5" creationId="{72DF4DE7-1E38-EA16-0577-F3C56F3954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6" creationId="{609F6D83-3C58-A49A-DD68-6B51BD81B1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7" creationId="{8AEC2DA1-DEC3-CE1C-F56C-7DB62C1EA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8" creationId="{6B61A20B-E694-D075-6BD5-18644D23B1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9" creationId="{7C96B60C-D331-12FA-4753-52BC8E9E3D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0" creationId="{7C0AEA0A-4AB8-5C41-427E-569C5B93CD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1" creationId="{A4D6E6FC-6584-E11F-1F93-7121878A57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2" creationId="{A565D698-F76B-8DC7-67F0-402E349D3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3" creationId="{AA6BE54A-E6DE-0577-A706-6D1BE6E19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4" creationId="{2756234C-5327-CC25-F503-3C5D232E21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5" creationId="{086F6A60-AC80-696E-2291-C5559F723E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6" creationId="{E4875110-35C4-9864-C965-ADADD0F9B6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7" creationId="{446E3E6D-834F-8BC5-0DDB-B7F32F5CC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8" creationId="{B033D6C7-E772-9B4C-98A5-3F91B6B4FD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9" creationId="{43F14E1A-94E1-5F5D-B8C7-78691347B9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0" creationId="{B9BD40E2-F8F4-54FC-F06E-3ECA36DE0B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1" creationId="{4513229B-1C02-A806-2CF0-74EC35F04B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2" creationId="{A03DD760-EBC5-C5A7-AF95-AF113B0EE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3" creationId="{D3CFD8F2-D253-ADEF-80EF-15C244A5E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4" creationId="{46AF658C-71CD-5964-3D2F-9578069AB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5" creationId="{6DA1E17C-26B6-AEFE-011B-D17DB21E57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6" creationId="{579E7CDD-2487-2E3D-2FDD-ADA0D23C18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7" creationId="{50E60FE8-0910-00F7-71AC-C27AAEB9CD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8" creationId="{EA011F98-97CC-CF7A-08EE-EB4D2DC7B2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9" creationId="{377E12A5-03E5-DDCC-A177-92AC85BED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0" creationId="{22285BC4-9AE3-4613-F9BD-F2DED2BB2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1" creationId="{7236D9B2-F6C3-9003-B95D-D34D492AD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2" creationId="{BB229166-972E-C4EF-8583-3112CAF1B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3" creationId="{C6BCFBA3-CAC4-C9B0-20FA-61D94C5396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4" creationId="{1A423ABA-D0A5-9433-9BA1-55B8B28A3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5" creationId="{6A7144C8-216D-F152-33CB-7429D21F35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6" creationId="{D0B502EA-E8A9-CAE3-FD69-E830603287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7" creationId="{8BAE8B7F-97B5-DC32-6902-6560FEDFE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8" creationId="{3C2AA033-BE09-AC7F-2592-40083DE62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9" creationId="{31F4420A-F9B9-DCBD-C36B-49E187673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0" creationId="{E9799C40-CB3D-51B3-0CB9-C2C9F92D6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1" creationId="{5FD1C358-0121-D750-5C1E-E1A6A25C2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2" creationId="{8FA60848-5DA6-7950-AF10-F254A9CEC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3" creationId="{45422DD2-18D0-A7C0-855A-57025142E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4" creationId="{947B90D5-B87C-62E0-4141-266BFFD879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5" creationId="{C3D0745A-78E9-5DFF-E3BD-309484E39C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6" creationId="{F9242B52-D056-A20E-1196-7EBE2D651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7" creationId="{321E9724-6C90-AC4F-A8F7-1D524FE00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8" creationId="{6058B9B5-7A61-3E09-2B20-E207F1F64E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9" creationId="{73D4B13B-B3EE-021F-2F83-E4322408C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0" creationId="{3EBEB6E5-9E44-DA5C-9F52-F6AF32B100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1" creationId="{F89ECCEB-8D6A-89A9-443C-F9CC8E3D6B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2" creationId="{C64B397C-9A13-A6F7-FA83-75132790E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3" creationId="{51241E1E-FF77-9146-BF73-5F2460630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4" creationId="{46A2362F-6CFC-18D5-641C-3CF6F6E7EF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5" creationId="{5139841E-2EE9-136D-867E-58D7BEF317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6" creationId="{9E3375F1-83B8-73AB-A652-1D8F6DFA70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7" creationId="{32B48327-882E-8E94-30F5-2DEB1E034A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8" creationId="{50141B5A-78D5-F8B3-3940-786DD886C1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9" creationId="{7AD2C665-3CD9-C597-1B21-67F2F2F973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0" creationId="{0EE04548-0EF2-040A-30C2-0AAD537D5E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1" creationId="{C8793F6A-4E87-90C1-7321-EB521FEEF8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2" creationId="{F935E9B7-6203-ADE5-BB19-CC5F0EB9A7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3" creationId="{964D5EDE-D814-5803-0813-3B7158D074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4" creationId="{60D42844-C66A-48E7-B05C-60B09B2388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5" creationId="{A6A7CE31-D492-6BCE-A23B-7ECD579F98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6" creationId="{946F104A-D854-5288-6650-98B937BD3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7" creationId="{7C0BBCE1-991C-E209-1B46-95952B6F6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8" creationId="{BF6124E2-BB1A-2AFC-2A94-1F5B63E4E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9" creationId="{E87818CA-BFAC-E022-E3FF-AD21E6B917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0" creationId="{CC2618C8-E81D-F6C5-FFD8-27DB7A8AFF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1" creationId="{4554E89C-70EE-44F4-448E-AB847C7F78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2" creationId="{71FFAA11-6E82-321F-F8F1-EAD05BB1B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3" creationId="{12274D89-6CF7-D1C4-138B-CE825C4F7C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4" creationId="{8EDCBEF3-1FF5-F530-6A07-3812754F9D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5" creationId="{2F4E9E34-9428-CD52-3337-1BB1F99937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6" creationId="{852A6F2E-A348-AD08-C204-3BA398F25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7" creationId="{DCE0CF08-FB44-8E7D-16A3-2EA766266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8" creationId="{BC34014C-4728-D87B-485B-5B6A5291E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9" creationId="{E8003078-6C4F-38D9-07A0-BD02442C21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0" creationId="{F6AEE92B-2288-5F5F-F7DD-2ACC645384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1" creationId="{20C8763F-94AA-06AC-E14C-F9E598B06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2" creationId="{DF605C55-EFA0-CEE2-779A-ED88E6AD95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3" creationId="{DC5AD775-5FAC-3C98-57D8-E6D682AEE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4" creationId="{2AD0690A-5E4A-57BE-D84F-13A2F73C28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5" creationId="{1D543E05-2246-EF89-3472-DAA006C59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6" creationId="{9C3254A4-FC8C-7256-EC05-72A3CEEE7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7" creationId="{EF60A4EC-F615-DFA8-8C58-D0431C9DA1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8" creationId="{762CD63E-5D58-5F0F-7DE4-9EEFBF125A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9" creationId="{D8AF1545-20BE-D0C8-082D-7222641679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0" creationId="{3434A0B6-BCA6-8812-168C-01E261029B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1" creationId="{6CFD8C6D-57ED-8844-CB28-B2AE32F530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2" creationId="{DF0A9B59-C1F8-7CEF-4ECE-005BA60675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3" creationId="{05C320F3-5874-870B-1DAA-CDBFE0C80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4" creationId="{3FDAEC59-E1AE-7A1B-8160-E186393ADB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5" creationId="{AC453B1B-C38A-A980-AF38-095389F11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6" creationId="{5D339F5B-025A-9904-A06A-B36AE53FE1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7" creationId="{91378508-C6F9-A4B8-EDAB-6A4925CF6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8" creationId="{13081389-CA23-852F-3DF6-E9F5A65365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9" creationId="{701C6C9C-1CB7-4359-3AA9-4EBDC6CB84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0" creationId="{B9CD0CEC-A2CA-C3A4-2E3C-905F1A9881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1" creationId="{F91B391E-1F80-1DB0-9902-7A540C926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2" creationId="{2A5D9F0B-819B-E4CF-A0EE-CC88219D7E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3" creationId="{9BA4B9AB-C3B3-812A-53BC-50D27427D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4" creationId="{F436E1B7-6CC8-F57E-B72D-3C838DBB32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5" creationId="{1ED7A187-F958-7E1B-777A-1615E73A3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6" creationId="{6D06D34A-86AE-D6BD-5829-106D497EDA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7" creationId="{C221B32B-9216-B657-4DE3-FB7D378F4B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8" creationId="{8C364A8C-48BB-A1B4-F559-4E033E7442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9" creationId="{5D56B02D-DE5C-AB49-16DC-6CAC44D070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0" creationId="{B5217E42-DB55-A9AB-A952-E282A3B3B1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1" creationId="{44B8912B-0E42-2CF7-3038-B6F17DDFBE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2" creationId="{DCD2435F-238B-AEF6-E1BB-7CB32D5AE5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3" creationId="{691C8378-4CC8-6073-2884-78DFBC3924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4" creationId="{5CB7F4C2-50E6-02B0-900E-44C08C8B30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5" creationId="{4A5067D2-4C4A-E7E7-AC02-4C3081CE0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6" creationId="{BD2D0044-0FFC-1061-DB5A-7F2144A824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7" creationId="{1A73ADFC-7210-E750-EEB3-B8976D9995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8" creationId="{CF3DB98C-4832-74A3-145B-3DDCD1E77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9" creationId="{AD6236D1-D612-F8D3-DF20-45BE2767B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0" creationId="{A46A3DF2-16A9-8FA6-B9C5-2F37A32C10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1" creationId="{3A85AD34-8B50-3FD6-C0F9-6CBC6B48FE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2" creationId="{6267E974-52D3-E6C2-4CB9-0A4A19EC4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3" creationId="{4AC66E3F-9CA6-CF4F-A293-7A47242807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4" creationId="{F81A1DB7-B354-3FE0-99ED-0DA112756D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5" creationId="{30CCAB20-B360-8F1D-5463-317BBB19EE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6" creationId="{B92109D2-CBC1-1B3C-426F-7C82BB01C3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7" creationId="{B5FB831F-7FD8-5F2F-5806-C503C4F8E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8" creationId="{525FF893-9E9A-9E7B-A868-F951DDF2E3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9" creationId="{96ECB597-2364-DD3B-D895-3A9154D2E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0" creationId="{3660EA6B-AA3A-C1E7-A3ED-4CED201FC8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1" creationId="{6E3D3D67-4317-B014-7E74-1BAC57F09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2" creationId="{86DA0F11-542A-772A-C17F-08EC9D0BDA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3" creationId="{4C1402AB-1FD6-61AA-A860-9367022F3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4" creationId="{82E46381-DD39-4271-A990-B737B78026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5" creationId="{0BBBE73A-05A2-3797-E9C3-9E284B663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6" creationId="{2F254D8A-504E-7C09-122F-13FDAA18E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7" creationId="{6A08427F-E69D-B67C-DB93-E908E055F6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8" creationId="{FFA2587F-D74F-9F77-4296-DB5F328FB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9" creationId="{F94037DA-944E-4EA8-59E7-C4673F4EBA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0" creationId="{C4002E1F-8E67-B830-3CD6-7CE98E9784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1" creationId="{FE1B746E-BC9B-2AC8-AA83-12C70ADC23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2" creationId="{C2E6B687-ED12-C8CD-57F0-148F0BEF5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3" creationId="{269F3A67-20D8-0538-0C49-ADBBECA977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4" creationId="{94ACCC26-3424-81D3-DEDC-6BEBC31312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5" creationId="{4D7718E1-1CE9-5E47-C5CF-38168AADD4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6" creationId="{4843A703-48B3-7D68-FCAF-9D8354D03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7" creationId="{AB65822C-A952-5028-5190-D77C34CEEE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8" creationId="{35ED88A3-54D9-7CF4-DEFF-FC762C4568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9" creationId="{AFBB35B2-F453-DE58-00CE-041445A9F5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0" creationId="{21F20FBC-0530-B656-FFB7-A49BD19F1F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1" creationId="{796A25DA-3EFF-17C2-EAE6-90F9F75EF0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2" creationId="{B8A93B19-46DE-B285-0EDB-BBAD036702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3" creationId="{B00AFDB6-3AF3-E235-8905-9B1B586BB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4" creationId="{22042798-29C0-27B6-4304-C17046884E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5" creationId="{4A5A42BE-D6D8-77D0-A469-7A78BCDAA3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6" creationId="{310D3AD5-193B-8EFA-7438-2341360EBF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7" creationId="{BB4BE2F4-109E-40B8-C6F4-DA3892641A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8" creationId="{C680C8F1-A8E8-A5E1-C063-EBD2D32907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9" creationId="{3C45522D-A67C-1EA9-E7C5-40F01454FE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0" creationId="{5666E288-020A-E714-6607-22C301A57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1" creationId="{22DF1D2A-99C7-ADBF-D3AE-F440AD9C3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2" creationId="{F689F3E7-9735-B7C9-8639-09C6D6B5DC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3" creationId="{C8304356-BC9B-865D-CFB9-0C08983545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4" creationId="{BBE04753-641A-670D-B0AD-117CEB59C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5" creationId="{A7BE2742-443B-25AB-46B1-23FF4DCFF2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6" creationId="{6332527D-1FBB-39FA-8E24-B438C39ACB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7" creationId="{1F6AC08E-BCC1-B4E6-1121-4859AF361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8" creationId="{4AC00832-C952-4F99-D0B9-ECFB65EA8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9" creationId="{A8E70CBB-E57A-3718-A7DE-40ACB3B0AE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0" creationId="{0A0A8A64-6981-8403-2C1D-01A4ABA4A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1" creationId="{74FEB270-D4A6-8DFF-F80C-ADEBF7D9C6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2" creationId="{25C2A022-7FED-9F99-66B4-417FC9F69C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3" creationId="{A793ED3C-FEE2-6108-9CD1-FA8476F7A2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4" creationId="{A7A151C7-3DEB-AFDF-17B5-18104F2DAC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5" creationId="{B9529D7D-F09F-AB43-F9F5-815707E31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6" creationId="{48CB37A9-1CEA-D422-C29C-3800C89FC5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7" creationId="{E0BA0F94-FD31-D3FF-A877-CAFA62621E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8" creationId="{F1401338-327E-484B-ECCC-B07469CAAC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9" creationId="{FBD79212-B7BA-4A2F-C843-53F0D4C95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0" creationId="{A88154C1-D790-0555-8EC1-79B171A856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1" creationId="{CCB12C5F-5180-31BB-3068-96A8F3533D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2" creationId="{756ABD98-DC0E-A43A-0C5A-490D816D6D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3" creationId="{5998AC06-6E19-FD3F-9B92-C6A7F362B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4" creationId="{0C7526A9-6BD8-A3D1-E7C1-4452BB5B6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5" creationId="{E85CBC3A-7A2B-196E-CAA0-3FE739DF93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6" creationId="{8D5A0F2E-D9CD-D428-73EB-ABF782D730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7" creationId="{E41CCF92-1079-951D-D733-F390C0D27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8" creationId="{0FC92A80-1116-4455-151F-9D9B40DB22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9" creationId="{8CC6F500-E400-EDF8-1415-A1F1921285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0" creationId="{A5F5E477-EE9A-3356-AD47-65D61DA42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1" creationId="{B4EA030B-3088-C19C-7313-7F391F6C6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2" creationId="{720AB555-F01B-F60C-81ED-9C0CD734C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3" creationId="{0D62A0A2-2EF4-470D-74C0-572BE92F9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4" creationId="{B0BC1AF8-E221-B05B-3FA1-CA02664933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5" creationId="{4B6A2717-B911-002F-FF8C-4A1C67B4B3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6" creationId="{A4E439BE-62F4-B440-C8F2-B8A3C1D05B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7" creationId="{9511CC35-D2C5-A1D6-0128-8D79FE302B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8" creationId="{ED4D8855-767A-748C-D5EB-1058FC934D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9" creationId="{3101B454-407D-84C3-E5A3-F99F1382A6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0" creationId="{0842FEC0-12F0-50B9-84AD-F0C4307E80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1" creationId="{531D7331-0205-99BF-23FD-B31CF6D7E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2" creationId="{C82C7DEF-D21B-79E2-1DB3-8B95F3F1E4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3" creationId="{74D6BFD3-0F6B-9C69-CA1E-61D4A5F81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4" creationId="{7C0EC526-3CF5-DBA9-3DDE-443B6240B9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5" creationId="{DCEB4085-FDE6-9FBA-5728-B301CFA72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6" creationId="{582594BC-6F3E-8718-A7BB-55FBA6BE8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7" creationId="{E7139796-F819-199A-7C3D-14A284927D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8" creationId="{CAAF0032-555D-3FD8-4B06-BDCC503923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9" creationId="{0D1B2272-BF47-3B43-4BB2-4FFFA12C6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0" creationId="{121E4DC0-924C-5B75-E11C-A8F656D926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1" creationId="{C3369CB8-7FC4-FCDB-E249-A19397DCE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2" creationId="{4D63ADC5-0FAE-7AFA-7FA4-7A51BA8F42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3" creationId="{6971CEB8-BEAF-31FB-59E2-BB56F1B84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4" creationId="{02E38F92-870D-A977-3C4A-CC23628758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5" creationId="{2CDCEACF-6A91-0422-2899-1232611858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6" creationId="{10A24AFC-1DFF-ECB3-40C5-12311D379E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7" creationId="{96C2DED4-6FE5-AC17-56AE-A241F89544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8" creationId="{B1965271-2733-A90B-B6C1-31E3570B6C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9" creationId="{30AA7B13-7BBA-ABC7-330A-CB9374640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0" creationId="{56DB3844-5150-F1AC-E122-DABF835959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1" creationId="{5C4A7E22-D9A5-8618-0EE8-77CF420802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2" creationId="{FBC71F89-22EA-AE8F-4E08-68C8DD7E65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3" creationId="{FE11C502-5CD3-5C3F-15DB-ED1CAD2111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4" creationId="{FDBD8C06-6367-5D2A-AEC1-D0DF92E883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5" creationId="{97BC6CAE-31B1-87A5-44CE-995B8707DE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6" creationId="{E2D66BFB-6857-7B72-4B07-6F89FF9D63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7" creationId="{F84D7554-B241-31C1-C5D5-C262B366D5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8" creationId="{8318ADCE-6367-9235-DC6B-2D250FF0F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9" creationId="{248531FE-8BA8-B21E-545C-782C1DBC2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0" creationId="{C1371BF4-7813-6E36-736F-ED1E56007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1" creationId="{CFA60243-E3D8-FF7E-C958-925621350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2" creationId="{B9213DE7-0FF9-595A-C94F-B5CCBF3B6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3" creationId="{54D74DA6-C600-4825-6715-331DAAD6C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4" creationId="{47A39673-6DE4-5009-B9F9-E0E3A6A8F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5" creationId="{5782409C-3806-3834-3A15-8C1B91FC2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6" creationId="{BB18D554-A703-996B-7D44-C3FCD77DC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7" creationId="{01A6B6A3-C501-2149-52AE-F5B21A26D5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8" creationId="{10998A90-AB04-F7B9-EB35-BF0202AF5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9" creationId="{D1046BAB-756A-3856-631E-8C288A00F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0" creationId="{F74DC4CB-0DA0-1B0F-8A84-F4B35211F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1" creationId="{539427B5-9206-12CE-6F10-48B2B86DF0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2" creationId="{6A34CDA1-B861-FB29-0E92-7BD093E47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3" creationId="{84BBDCFD-70C8-D51A-CEEF-6411A5FEC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4" creationId="{E9A38FBD-3BAA-8313-7566-F3D6A4905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5" creationId="{A72029F8-89D7-F951-94E4-BCAC115C16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6" creationId="{1BF98FA0-444B-AEA3-3012-5792E6998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7" creationId="{10064FC3-CA0D-2DF3-D3EE-381C1A849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8" creationId="{A9B9A848-D78A-00DE-2810-D745AC256D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9" creationId="{E06015E4-D392-AFFD-FFD4-65BAC8D86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0" creationId="{F5F183BB-B0DC-D490-16CF-2751C4F369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1" creationId="{4F21D26E-4075-6268-9A41-39C972DF4B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2" creationId="{8FE35DD0-9A69-8EA6-5B6B-9A1DD95A4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3" creationId="{EA020035-59D5-F62D-38C5-433B90E7D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4" creationId="{3568E174-3F4D-537A-7287-2AFE78B74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5" creationId="{6DCD1ACC-5F29-494A-9DAE-6FB8282B5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6" creationId="{10CA2516-9DDD-49BE-9ED5-87EC10C51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7" creationId="{C4E0AAD3-D1D5-B960-C3E5-847E991D7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8" creationId="{A8B98CC0-A9B3-32E8-FE32-725D41FE42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9" creationId="{0DF4272F-14A8-A1E0-77C6-4D903579C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0" creationId="{CD4FCC6F-B48F-4995-BC7D-5728A5A827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1" creationId="{A7D030DB-939F-863B-2512-0558D15FDD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2" creationId="{761D349B-DEA0-1CC6-8DE6-1A200647BC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3" creationId="{2CE845CC-7747-EAFB-B4C3-50612C6551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4" creationId="{D362D746-3CFC-9D09-30C2-94CAD83718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5" creationId="{400DB650-1533-2FAB-8F77-747695E50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6" creationId="{CA061A64-EAE6-91FB-5315-D9E57D6BBA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7" creationId="{494F4A52-1705-97CA-D129-EAB70E78BB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8" creationId="{09482C5D-FC8D-752D-6CAF-2FD3C1EED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9" creationId="{26885FDA-8C59-721E-3AE1-6B3E5F1FA4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0" creationId="{239435D3-A735-F484-5005-D6445F42E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1" creationId="{84426E83-E623-957B-6B86-BE337D175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2" creationId="{48146AAB-3E5D-0334-71A2-747746D7F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3" creationId="{897C2785-FAAD-4BD6-6135-A4676645F8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4" creationId="{B5DF4A49-BD28-5BA8-B194-0BD612E004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5" creationId="{C5D328AD-55BB-65CD-4660-947D3D48FF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6" creationId="{8F5F8FD5-AC61-9035-4C56-4DD55F77A5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7" creationId="{E690B936-E2E7-B3DC-3CDA-90ED858A7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8" creationId="{B0B6E462-0D8A-5FC9-2557-658FB21B57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9" creationId="{1BF5AD4D-8FA0-D2E1-A0EF-DCB93EB84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0" creationId="{3B584024-69A8-BBBB-DF7E-8A3F590AED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1" creationId="{CC50F3C5-6439-F711-A64B-90EC67A26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2" creationId="{D2D29C89-08E0-1568-864A-AA1C200B8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3" creationId="{3A2324D1-CB3D-3440-419A-55DB3866A6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4" creationId="{7EAD6683-269E-1060-F061-A141C9334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5" creationId="{BDC5ACF2-17BF-0216-780D-276BCDCCE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6" creationId="{10E1146F-2B6E-CC1A-2D9F-C6E9A524A5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7" creationId="{6DC4CE08-312C-2ECB-624C-E54AC82F17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8" creationId="{DC8061CC-A9FB-6EA4-81AA-85E7AB1BF5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9" creationId="{C0158CA3-0B93-D5D2-8910-FA350B779C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0" creationId="{BE16DE18-4FB1-D6E8-D711-630382AEE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1" creationId="{0A167E8A-FF7C-1553-0A03-56FD4F95D2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2" creationId="{28769983-B0C7-CC2A-907A-F5773E9CB3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3" creationId="{BE5EB606-AEF6-5380-11BA-2B5D70F6A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4" creationId="{0451A5D9-D7FF-97A5-5747-8025F36F73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5" creationId="{14BC7E4E-78DB-843C-EAB9-CC8D1F532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6" creationId="{6B53154B-3934-59FB-AF86-9CCF204657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7" creationId="{B5B14527-9113-32CB-BBF0-6BE137879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8" creationId="{313854FB-38C6-BFF9-305E-077E9D7E8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9" creationId="{7E829EDE-1C79-A151-7312-FAF702491D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0" creationId="{7063565D-B6B2-AB46-8505-F609E4380B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1" creationId="{0741FE71-B250-82ED-AB74-179F345B2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2" creationId="{04E2057F-A510-2F0D-7DDC-B0333A306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3" creationId="{AB56082B-03E8-BA9B-C6BD-0508FE22B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4" creationId="{715C364A-863F-B85E-1119-22A2CB2977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5" creationId="{C721072D-CC92-7174-2306-FA44E6FA3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6" creationId="{4E88C931-AE9F-C561-B2E8-3E79FA34CC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7" creationId="{F74619CF-A3AA-E6B0-87E7-76912419F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8" creationId="{795B5F50-B983-6F71-E475-32C2909AC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9" creationId="{56E4D943-D8BF-D7CC-70DA-48C3121603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0" creationId="{2B083817-9088-DD1C-5CAE-F67D2C2A61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1" creationId="{21CB570A-E8E9-284E-C9C6-561DBF085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2" creationId="{363A2263-94D0-32F4-F216-82309CFD2C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3" creationId="{13289952-3DD7-A5BA-5FBC-36FA9E493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4" creationId="{E910ABC2-30A2-8BF2-B9F3-304FA17640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5" creationId="{C9BEEF95-B436-49AC-B9FE-D089F4AD2F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6" creationId="{A3DBD0AE-44F0-F986-7140-763CC7878B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7" creationId="{7E6116DF-95F1-5F03-342B-4EC3ABFB57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8" creationId="{6987959E-41AE-8426-C73D-320223CDC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9" creationId="{DE250F3F-50F7-970F-DB14-2AFDAD4477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0" creationId="{95DEAB2B-9003-0ACB-6F22-94EF0A1798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1" creationId="{29BD9737-8939-7475-14F2-1B9C49E1D9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2" creationId="{2285EFFD-A8F9-1429-9E79-D79BE04A3A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3" creationId="{3CAC7864-07D3-4C6D-8518-BD0467FDA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4" creationId="{A53D9C1E-762C-70D4-43DB-636E19FE8E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5" creationId="{BF9AE1CB-30AC-DCEE-A1FC-5CDEE8DF8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6" creationId="{BDA1209B-5876-B232-9EF1-7BAA701D7D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7" creationId="{002FC1C4-208E-D890-8728-CA74661EDD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8" creationId="{D45275C6-F518-592C-B284-9EA86A873D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9" creationId="{E062580A-DCC9-A9A7-0EA6-D2C49E5989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0" creationId="{2B861BF7-8C39-7E1A-2279-9BC119064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1" creationId="{16DFFE1C-CB84-05F6-F1CF-F0F230072B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2" creationId="{547C924A-FAF1-B442-61DC-5B06A0D7D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3" creationId="{95DB9F8E-869B-069C-9B53-42BB2E7638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4" creationId="{663670DA-11B0-F729-A273-B319F053E3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5" creationId="{CA79E366-99B3-3177-B91E-221DDA727C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6" creationId="{CA240CCA-0989-BE48-09A6-A27E2E6EA8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7" creationId="{979532A3-3C51-9848-102C-D9AB1AEF4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8" creationId="{D0540724-35C6-D9BC-2896-9D4BA4394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9" creationId="{9E98C200-9DFC-678E-2688-CA379253AE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0" creationId="{75920DB6-3EFF-769E-950C-15C43F1EC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1" creationId="{6AEF83B1-9A20-C236-05D8-C44C88E3C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2" creationId="{11B5132F-ADC4-757D-46B7-75FBBBEDE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3" creationId="{A6A6AE17-C66A-127E-BC7F-E3F5A1D7B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4" creationId="{57B7DE10-4937-D964-509A-7CB74218C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5" creationId="{40F230D3-4926-A742-8B9C-FD73FE2F68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6" creationId="{192CE49B-CC98-7BE1-F1E6-DF170EF68F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7" creationId="{5C783B8C-0732-3022-7672-1593D86EE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8" creationId="{5F3468BB-606D-4A06-B9A2-9977E9BB21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9" creationId="{7DDD8E6C-3AFE-D23A-0CA8-ACFFBEB5CA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0" creationId="{CBF7C4E8-AD21-C4DF-4B0C-4CB0540A07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1" creationId="{73215E54-1B31-B248-53C7-1C300D65C8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2" creationId="{6DB1FB2F-15DE-2371-5BF9-9CBE51EE8C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3" creationId="{8366E350-6A4D-6B65-1D28-8D79CD0171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4" creationId="{D66A6B2E-742B-8051-C3DC-C13260F74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5" creationId="{645F14A9-9464-89FC-0328-E42DB5B92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6" creationId="{EBA6FB79-45F3-26D0-CDFF-02AB8E843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7" creationId="{C2F2F5F1-31F4-B21D-49BF-48FBDBCBF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8" creationId="{E4502FE9-652E-F994-2756-CA02D21333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9" creationId="{E0EF45AE-1E95-273A-51FC-3B68DA11D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0" creationId="{A43EE60A-97AE-36E5-63ED-A8BB04EC2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1" creationId="{B95D7FAD-A3D1-7E41-BE8E-2D4CD0FE02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2" creationId="{E8B55CA1-BCE7-E242-8465-E76BF17F7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3" creationId="{618BE87E-532A-DC1E-32F7-F11F68D084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4" creationId="{95DD8B92-D7D6-AA3B-2B49-A06DB27BF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5" creationId="{C489243B-97DD-1433-1971-A844CF15DA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6" creationId="{4790B6D9-0F44-008F-E7E1-FE6CDFB387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7" creationId="{00A9E37C-E360-0D81-D738-9503386709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8" creationId="{D89752D2-F915-C476-1DEA-2157C51C3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9" creationId="{01E388A4-77AE-2C06-CF07-A89116E720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0" creationId="{9E9D8D60-AC0F-A93E-0C1C-F8C27F80FE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1" creationId="{F4056F07-C2AD-E8CA-86DF-F176D4E09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2" creationId="{97C1B26C-79B1-CFEB-00AA-56A736A71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3" creationId="{75F7C25C-BFFB-5986-C7A8-3BD4F3EE2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4" creationId="{F3D1803C-0B79-5E02-3FDE-F73951916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5" creationId="{CFE54B7E-EAFC-3293-CA0E-AA5035077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6" creationId="{7346D5A0-7846-1088-7CE1-628FB175E0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7" creationId="{79FC4E68-7A7C-6370-455B-D00F8458F4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8" creationId="{844A0438-A029-05E1-AEFD-5D855521D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9" creationId="{1FC74359-CC19-D42A-A29C-D1C1646341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0" creationId="{0A38EC0A-B7C7-8678-A453-ACA563D60B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1" creationId="{4FBD38C7-8DBE-1AFF-93F3-40F8C7C7DC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2" creationId="{1CDF68F2-E25C-7F83-0491-F3657429EA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3" creationId="{70E47A3B-7457-BFA8-36ED-900FEB53C1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4" creationId="{0E5630AD-033D-2127-DE8F-F2C2183A8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5" creationId="{875FE7B3-E808-DCF0-8CC1-FFE5637BAA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6" creationId="{3B65D13B-6A8D-7545-AAF9-0775BAB20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7" creationId="{622DBC40-9873-44B1-FF90-4FFC39D1C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8" creationId="{911F44B1-130C-4422-C782-7F512D4CC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9" creationId="{5A27D762-0E2F-9140-CAC3-3721B738B4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0" creationId="{85480A79-4925-8D2D-89B4-2DF6E3BEB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1" creationId="{3FD1A092-244D-6462-5CD5-D9929AEB1F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2" creationId="{D4EFA70A-96D8-6CD6-57EE-BDA7F9F4DF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3" creationId="{7133B856-C6DB-CCC2-E386-1A10F75C3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4" creationId="{E3D13AD8-DEEB-20FD-B996-EDBF503088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5" creationId="{E8CB014D-07C7-7F46-FF82-F55DA571C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6" creationId="{99FF5ACA-8E37-E58F-D9BD-519D72B78B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7" creationId="{4255CD45-490D-7805-4417-1E84569566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8" creationId="{6AA5AC2D-EE2D-3734-79FA-F733699B65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9" creationId="{D45AF9E6-F964-60E5-D2FE-2F1357AFD0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0" creationId="{E316C466-5200-433D-C3EA-1A49B3B1B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1" creationId="{6F141C95-2780-6F11-AC73-BE44A481E9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2" creationId="{9BF4C752-FB7E-932F-5297-73A2363EB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3" creationId="{4F9B00BC-EFA0-3F77-774E-EC562CF0E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4" creationId="{3B81A76A-D640-3D2E-293F-3C20B1188C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5" creationId="{B6A8D1A9-C607-1113-40AB-D96621AC83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6" creationId="{3B3A6F17-8B9C-81FA-E6C7-0873F2F88C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7" creationId="{F39E31CA-7E64-FD9E-0185-68C78A5048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8" creationId="{CE1803C0-9743-C9EC-A7E5-B19CAE4D8F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9" creationId="{62C0485C-76C7-C6FD-DFDF-6CAFA2D1F1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0" creationId="{E7F18305-323A-3E29-4D3C-C628057281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1" creationId="{8D9399F9-C0EB-472B-12A3-EABE40AB1C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2" creationId="{E8865435-12F5-A18F-F7C7-364DA957B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3" creationId="{1C01C7DD-9CC7-F6D1-E68C-008FFE67BE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4" creationId="{45FBA0FB-5F2A-37CA-95CD-E3782E4B38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5" creationId="{669DBA1F-10F0-2DDD-3C61-CF460633E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6" creationId="{1EB4FD3C-DA3B-17F0-5B1E-898651897F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7" creationId="{16447623-88DA-910D-08F3-440E2EE545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8" creationId="{CA8DFE3C-C6DB-E000-34CC-C1CB5205D2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9" creationId="{A8F52AF9-AF09-C5CD-17DC-7EDE9F804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0" creationId="{E63A5801-6972-BDFA-9DF7-AC8E1F70F6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1" creationId="{47A0370A-46BD-00B7-C313-88205D1C03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2" creationId="{9FBA0C29-2AD1-5A66-1C1F-CF53CBD8A2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3" creationId="{971FB7E3-3A82-A9BE-E72C-D0CEC59C5E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4" creationId="{20F056D7-B44F-D0B8-EBAE-8EA5B7503D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5" creationId="{927C455B-5DC0-AFC0-057B-0D47A43756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6" creationId="{BBBCE073-2D46-7872-4E6D-05D9ABB972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7" creationId="{F4703E39-3D2C-BB42-F326-3BBF7F6495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8" creationId="{2F9A263D-9490-413A-AB83-D403C3E78E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9" creationId="{F3BB424A-E1A7-5678-2F07-5C6284571B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0" creationId="{47C0909E-F0B7-F7D9-C1C9-A064E0E8B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1" creationId="{3F2F54A7-28EF-7F82-CF0B-73CEABCEF9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2" creationId="{A7FDFD37-204E-9909-7238-9685A7674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3" creationId="{684C68FB-6536-37A5-EF54-0D8B5C5007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4" creationId="{21969832-02B6-45B2-EDC0-EEFBADEBC5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5" creationId="{14071113-EA86-FAE4-7A14-69C0EFDC76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6" creationId="{CA9AC6FF-003C-4C2E-28B6-F76F314302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7" creationId="{1E873904-0B77-C138-ED4F-F5F8FE622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8" creationId="{4C2EF259-535D-327D-E736-041CAB2BD9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9" creationId="{9F080CCA-0512-7D48-B5A0-93FA76B6EE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0" creationId="{AC64C41C-63B6-24A1-AF70-7D791CF3FC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1" creationId="{C8D38165-B5D7-307B-76C4-13735D972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2" creationId="{BCA75DAB-7DB9-0AB0-CF93-03875A557F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3" creationId="{9047451F-F19C-D6CD-C7DE-1623B134AE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4" creationId="{2ECD6DFB-9C38-4EE8-46A2-FFD056309D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5" creationId="{DF8A666D-72C9-F657-1C93-D4625B145A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6" creationId="{BE20BEC1-BF8D-C291-13AC-5C6E199730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7" creationId="{BC159BB5-7FFD-2A75-CF83-B9EF3852E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8" creationId="{F65BBFF6-98FD-96C4-69E7-4BB2F4E06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9" creationId="{F1ED1D99-7273-4E89-B007-F1520AC2E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0" creationId="{43AA6D26-23A9-A7C5-C601-E33AD1CA0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1" creationId="{76E3C837-F5E4-736C-87BD-780A4C621F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2" creationId="{F788E026-AEE5-5ECF-1F6D-048B7BE29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3" creationId="{9F1585BA-7508-9E06-3BBF-3214E4FD9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4" creationId="{702B1844-15F8-4CF1-DAE5-F392A1474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5" creationId="{F9D280C1-24FC-2020-3CFB-A49166DBE8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6" creationId="{79175F7E-B497-0D3D-CA73-8F736C76B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7" creationId="{5827D6FB-FD31-5A1E-ABA6-D488C16C25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8" creationId="{88DCFA3E-CCD7-5EAA-3668-B81A6700C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9" creationId="{E0B5875E-0490-7689-851D-48866BEF1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0" creationId="{DD28FAD6-55EC-D266-BB84-8536903D2D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1" creationId="{02A47C06-2D58-5F63-CF16-254D92BCF0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2" creationId="{9FD88C85-3688-F999-C8CB-E9D4C8081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3" creationId="{53FD0F84-8023-BB10-9F4E-9AC24C7FBB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4" creationId="{FC9ED009-1B01-8C3F-7DB7-9445CE48F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5" creationId="{9E395F28-7010-D10C-E3CF-9082B84507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6" creationId="{2061E965-9D6B-8A19-D209-A655E1F693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7" creationId="{68E0C864-FBEE-8824-67BD-453F3CD5A0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8" creationId="{51816D20-0AF4-DC99-EE85-566171D70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9" creationId="{64232DEE-B821-F893-CB1A-ED79B95E8C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0" creationId="{8DA1CBC3-5E71-2DB0-7CC2-987F7F9813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1" creationId="{32D5CB57-6666-BF3D-7F47-47F3611A3E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2" creationId="{381BD09D-21FF-BA9F-FEE6-5F930C8C8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3" creationId="{F91CF346-21D3-EA3C-6429-0A5D046B63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4" creationId="{9C5624AD-EE52-4F6B-77F0-1BBA5E52CC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5" creationId="{335ECE48-64E9-5A65-F4B4-513662207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6" creationId="{2A2E30C4-0391-6D7C-6616-C6163C08C4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7" creationId="{07ED6580-FD4C-E44F-6152-7129EAF954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8" creationId="{A2425573-32B7-B3E9-B7E7-17E1A6902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9" creationId="{67AEB65C-8DBE-B0ED-B2D7-0F4418FD6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0" creationId="{B66E6093-29E2-16C1-5D72-5A0DD07B86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1" creationId="{94D6D3DB-64DB-0C60-73B1-E0CBD8D230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2" creationId="{800AD84C-FDC6-85E7-E55C-746A8B6505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3" creationId="{3F96C960-8517-D40B-3E55-8649525B77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4" creationId="{69222771-0FF3-4B34-498B-5211322F7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5" creationId="{41C1C5A9-D11E-199C-8F6C-3471566EB6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6" creationId="{27BE8154-0FEC-C1B3-0AB8-329DDF93F2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7" creationId="{4462B578-CC73-1555-F915-BDB3C0A70C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8" creationId="{2209BAF1-8C91-9CCC-CBD9-A421CCC40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9" creationId="{678EE3AC-4241-0F8E-B274-0EA4196B8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0" creationId="{B6AFED7B-CF67-43D1-7F77-879687C677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1" creationId="{07BB3ACA-C736-D556-7F13-3C121FB3A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2" creationId="{10F2FAE4-5751-5B21-3426-9C40C554D8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3" creationId="{0944E2B0-6ED7-F195-900D-2BB2A77A9E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4" creationId="{A7499145-F297-2C42-19AF-942585BF3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5" creationId="{894F3033-0AD8-4C4F-3C81-206F6476B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6" creationId="{387622A4-0070-BBE5-8EA3-A99FAC7B5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7" creationId="{80F2DF4E-A05A-114B-AE72-5E4AB796F5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8" creationId="{247C134D-DD0C-9296-3136-649629BA8F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9" creationId="{A13757FD-47E8-645C-28D9-A22AC0B6E3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0" creationId="{9B740D2E-DF94-9C9B-CA53-666F07DD4A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1" creationId="{B5D508A5-FFE6-F13A-5B3F-D06760D5E7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2" creationId="{ADC1DF0A-0880-D53C-40BC-375677BFC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3" creationId="{1D3ABD18-B90C-7E6D-2B4C-B8114CABC0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4" creationId="{63AFCD06-B021-7563-7C08-6EB93A9BC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5" creationId="{AF83E925-FBB6-0101-B61B-65367A98A3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6" creationId="{C927E161-890F-4A21-4FBC-613AA9E1D4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7" creationId="{4DD30C81-E1E0-BCD0-C189-A9D4E8021D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8" creationId="{5F31261C-F3FF-7EAD-32C8-1565052761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9" creationId="{3A46C936-806E-DDBF-4BA1-54B88124C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0" creationId="{11BFCDD5-6424-1AAC-CA0F-5FDE6186F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1" creationId="{9EA83AD6-E3B6-05F4-B8C1-559B181CF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2" creationId="{DC0E7DA7-E7A2-0DAA-CF06-D9DCCB6E49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3" creationId="{30159919-D315-448B-A8CB-CE481DB10A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4" creationId="{5CAF5768-9F1F-A48C-E1D8-1891B3832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5" creationId="{9DFB1795-128B-DC60-ABEE-1DF859383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6" creationId="{072FF1B3-B981-821A-5BB3-16AAE6EC4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7" creationId="{36DBF80C-3A86-B530-C490-03F35467C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8" creationId="{3F179BCB-AFB5-A383-4243-8955269605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9" creationId="{90A53B48-5AA7-E481-8DD5-7E0A86D861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0" creationId="{AA77C466-35F8-B8CF-FBC0-F1D89FB76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1" creationId="{162B8D7B-76B2-7E21-713B-079DE31025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2" creationId="{36616EB0-B168-2D6B-442F-F6FC8E189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3" creationId="{A3AED47D-B7EC-E351-2E11-DCC40DD408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4" creationId="{C50E73BE-F667-445F-ABD4-0D3792606F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5" creationId="{DFA804BE-5C11-4CEE-3407-5ED22D6568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6" creationId="{C4641BB6-D370-2FF5-7B92-CF6FB39F5F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7" creationId="{82F2A1F1-3883-9838-C4D4-9C7D70A025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8" creationId="{51A4EE0D-B4CB-60C9-D7F9-CADC770432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9" creationId="{CC828EF2-F525-C089-7E71-E7F4455B05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0" creationId="{CEB663C5-C49F-9A0B-8CBD-D4E8C49AF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1" creationId="{DE32A3DF-8F5E-0267-F66B-C95065E5FC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2" creationId="{7AA2F9D3-10D4-1D29-72F9-F48CA2DF5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3" creationId="{DEFE9AA3-9C1A-3E76-B269-71D480A5B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4" creationId="{DAA75D55-4559-0B39-7953-EC2A7E7BEF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5" creationId="{61A98214-069E-77F0-FB45-D2706C4953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6" creationId="{3E320BA4-6F82-95A1-D0D9-FF57FF26D8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7" creationId="{8D120548-2798-2D53-F242-E1BA70C681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8" creationId="{48425CC9-537C-6B86-AC16-7F4661EBB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9" creationId="{48262C2D-3FC8-3A35-5784-3AEF4BF692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0" creationId="{438B47F2-62BF-5E18-C78C-C488AAECA6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1" creationId="{2977BDC4-F9FE-5015-5910-A6A143E62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2" creationId="{ADEA6921-F48D-B6F4-5E97-A13E9C96E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3" creationId="{AE373A36-2604-D84A-1460-D682BA4066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4" creationId="{B0FB53CA-BF43-119E-8110-5CF0122FBF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5" creationId="{DBDF1C0E-542D-9302-D51C-D6108E029F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6" creationId="{7ADB918E-E8D4-FCD8-88CE-2B59CE092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7" creationId="{018C0E3D-B1AC-84D7-8EA0-2D31E939D6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8" creationId="{168E3C16-F367-2AE3-0571-914041B6E3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9" creationId="{349A3A63-1D62-0706-3483-2455D5FE38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0" creationId="{3A852E33-539C-6805-4DD5-221216A9B7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1" creationId="{63A639BC-842F-02A8-ABEE-276313686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2" creationId="{1EFA0167-C61C-0DFC-DE45-5F13B09178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3" creationId="{32B3420E-F20E-5105-64D7-985FC399D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4" creationId="{37B3DF66-F157-86A9-E1BD-30B1348CF8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5" creationId="{5EEB4773-3771-962D-6B46-250B61B7F9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6" creationId="{A8A8A1E2-B295-F238-669A-8D0F2A3E9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7" creationId="{167AE6E1-0751-9765-6B54-5257CC3754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8" creationId="{6EEE3DFD-A1E2-8028-F6FD-B7C1C37CB1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9" creationId="{993FA5C7-3452-C893-36F9-E246E42436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0" creationId="{6C5531A2-8871-9D65-55ED-A362D501AF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1" creationId="{FC79269F-4790-1CFC-0AE9-9F3739DA6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2" creationId="{4957C0F4-F7FA-6858-2174-AF63043213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3" creationId="{AA9D2795-32C6-1E83-29BE-2C3247B6A7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4" creationId="{E6ED8E0F-EF18-E403-7E00-98BA98902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5" creationId="{B21EFEF5-A1D5-C400-9B43-6BCAE9375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6" creationId="{D2C8A0CF-72E8-669B-33B8-66B67169F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7" creationId="{1752D1A4-B77B-2E48-5D43-0473B9466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8" creationId="{D2EA0C92-C3F1-6D70-7FD0-D2D5E0E1F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9" creationId="{ACFB3164-FDBC-29CC-6847-81B1E4A28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0" creationId="{3C526E04-706F-7C49-88F0-0448B7F0C0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1" creationId="{84EFC6F8-764D-140D-3DB2-765A218814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2" creationId="{9A5E93AE-07A6-17A9-3B66-4EFDE3ECA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3" creationId="{727830E3-95AF-2A53-847A-3172FB45DF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4" creationId="{75944DDE-60E5-F65F-0657-0A5F62AD9E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5" creationId="{E97151FF-F40C-D39B-13DC-9D2599827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6" creationId="{A99FA375-E5D5-8DBB-DFFC-08A3786DD1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7" creationId="{9BB3A872-07BC-466D-30FE-BF5DD81F4F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8" creationId="{1323E489-3B13-6568-4CED-CDD869C641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9" creationId="{1A89D78A-94CE-CB39-64A1-C0EAA5F8B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0" creationId="{71F7BDDE-DFC8-C786-7459-16F23F5718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1" creationId="{CCD78185-B2C1-810A-D11A-8675C9F2AD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2" creationId="{5AD58D08-0025-080A-89AF-0340F3F842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3" creationId="{4B65B9FC-7077-7697-2DE7-876F7A7196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4" creationId="{F0A1E665-88BD-0ED7-440D-F89645145A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5" creationId="{D1EEFA04-BA14-6D02-A8A9-661DE8D86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6" creationId="{62AE88BE-D47C-9F20-2B5A-F095A3DD2E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7" creationId="{3F7E3DA7-88F1-C760-BAE6-74FCF782B3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8" creationId="{1000AD4B-E69B-C304-826F-BC6F8CA93B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9" creationId="{D7FB8CAC-FD05-4D6C-16F9-569CDD01A2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0" creationId="{066E1CD7-9A82-D471-69F3-F4A74B7048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1" creationId="{06723463-F2F7-0F80-CB76-B4C4EC97C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2" creationId="{817A2BCB-90D1-194E-4E37-87C4EADA0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3" creationId="{5F294522-01B5-4D7B-9C2F-0E4994065F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4" creationId="{C8EA34E0-A733-35FC-5885-896363D302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5" creationId="{6F70B3E0-397B-896A-CF48-58709BDE57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6" creationId="{89B961C4-6E3F-D1E9-C7AE-002DE5C9F8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7" creationId="{0D9C63A9-D00E-9819-1EFD-BAFFAD4E1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8" creationId="{6CE95D10-DD8D-055A-CE49-182EF18D4F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9" creationId="{2553625A-FE21-0B7A-61F0-3AC4AD60B3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0" creationId="{222A8296-2D19-0235-480B-B379D2D9EE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1" creationId="{2B652126-4FF5-1C66-A3F4-555D2986BF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2" creationId="{C363BFD3-7DB1-7249-4A36-791C8EED43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3" creationId="{CEDE0349-F9EE-A876-803E-71D617766E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4" creationId="{F37B07B4-2BA0-1775-2503-EDB6312B0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5" creationId="{A89E6EB9-8433-B4F2-7F5C-3001A37EDF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6" creationId="{ACF5542F-E012-CFE9-41F2-D5A081905E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7" creationId="{6F6A37E5-760C-298C-6613-785C60D97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8" creationId="{3BC17AE1-762C-84C8-0FA5-286E93FB7A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9" creationId="{5711428B-11A3-07F4-0EBC-BD1BEF7B06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0" creationId="{85C08B59-AA4A-A787-9FFE-9AB1FE8611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1" creationId="{84C34C4B-4D5A-BE04-C7A0-62F9D57A9A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2" creationId="{0101A561-9DDF-BEC0-4095-69114788B3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3" creationId="{B03CE804-B07E-270D-9DD6-DBF088B706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4" creationId="{54809094-C066-EC6F-F4AD-7809327C4F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5" creationId="{C13FE77B-F961-C5F1-0824-F5AF4BCE33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6" creationId="{187ECD96-BBBD-2788-E637-8693DCD11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7" creationId="{0BBBD088-3B45-621F-BC9E-16BED17250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8" creationId="{C54A128B-BA56-7B5D-EF92-1722CB157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9" creationId="{5B952F2B-6759-926C-C188-441FB2DBE4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0" creationId="{CB7C841C-2DD0-A66F-D59F-F44FF7A50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1" creationId="{51659A59-39B6-B31D-0D2D-A113FE607E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2" creationId="{12819F4F-D934-110A-A1C5-7DC33FCD51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3" creationId="{73214C99-F43E-CB1E-C66A-3A3891CF4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4" creationId="{4D600DD9-FBA8-2A18-6589-D79E1439F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5" creationId="{30F199E3-F31A-79D4-EE07-6ECBF43D2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6" creationId="{74863956-EA5F-8CC3-4DDB-C2835B9F2F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7" creationId="{2CC80DC5-2D70-51EB-13E1-FBF0B5DE9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8" creationId="{E539B1EB-0639-A98F-F085-0FA1EF6C3B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9" creationId="{7BCDA138-A525-93F2-8834-E44CACFBC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0" creationId="{5BE714EA-AC0F-8E7D-785F-FCD470B7E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1" creationId="{C412B7C5-D0FE-263C-D729-2CE8E2E8DC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2" creationId="{A519401A-4810-96A4-277F-3F6FFAC9F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3" creationId="{C6483BF2-D785-9F92-32D6-CC23E27788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4" creationId="{AFD6DE7E-EC4F-C421-C6AA-8790D72AC7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5" creationId="{183D0F95-BFEA-D5E9-4262-1E5A7DB1D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6" creationId="{D2D0BFA9-56A9-56C1-A0C4-2CC531776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7" creationId="{74A56B67-0136-2502-0B0D-86C2E32DB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8" creationId="{B6E71A76-50D6-DC62-EA88-700565F22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9" creationId="{7E1039BB-9E23-FC88-CD24-39B7382C59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0" creationId="{ACD733FD-93B5-CD05-8BF1-8A7483D1A0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1" creationId="{87C958B3-31D1-E9DA-6CB9-F3928A8C5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2" creationId="{84CEF7D1-1B49-E2B9-7088-F765FA752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3" creationId="{6D6728DC-D062-0D6A-571D-F6F70E04E2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4" creationId="{460800D4-5289-A648-F502-70FE536BED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5" creationId="{C7F47221-7CE3-C5D7-CD2E-61B14FE3A7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6" creationId="{E4D8B194-E008-9652-B5B7-6DB7FA972E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7" creationId="{51FD01EF-46C3-A151-F089-74FEDC2FD5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8" creationId="{B03F29E2-43AF-82D3-9FA9-54D5F1F1D5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9" creationId="{F24391C8-81ED-B775-7B35-F07911B3B3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0" creationId="{3CD804BC-45C4-1825-B308-BCF86243D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1" creationId="{61D13D09-2EB2-22F0-0694-C1A5160E5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2" creationId="{FE89615F-C584-8729-FC57-70D89D01C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3" creationId="{A3356821-9EF1-108F-B761-1FD46BCEA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4" creationId="{FBB8AB99-9DF0-386A-5A15-8EA366CD9D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5" creationId="{DF4FC55D-6AB9-CE62-1E79-D9D4BCDC1F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6" creationId="{E0F7FC14-BB0E-FFF1-D2EC-831A736BEB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7" creationId="{E1098630-80E3-1974-87E8-EB5449A678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8" creationId="{2F9F0BED-C0A1-7A7D-55E9-92BF0F3384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9" creationId="{A4FC12E8-7040-3825-3F95-A8141A47E4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0" creationId="{F7516B30-03C0-E4C6-6B73-EBA0AE373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1" creationId="{DD95667D-BBC7-6E84-4568-491B1EDDCF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2" creationId="{6E3CA84A-0F21-D403-D4B6-972E54BD51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3" creationId="{7206DEEC-89B4-88DC-71EA-834A17C74C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4" creationId="{0B026B59-1E9F-93FB-7353-76C7B77D0D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5" creationId="{65B85B92-A30B-58CB-943C-F0D0785830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6" creationId="{2167FB65-DD7B-A7C0-6C95-B84A04D91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7" creationId="{BFFBBF45-EB3C-BD90-406D-920096033E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8" creationId="{B0791EE9-77B5-9ED2-11EF-21BCC91AF4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9" creationId="{3D918FE8-4801-1315-F5F3-9EA925DBD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0" creationId="{3FCBC8A5-5208-D991-32BD-3B6DD3742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1" creationId="{A2927374-4C29-8F69-7BCB-81030278B3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2" creationId="{E9F44906-59AF-4C0A-F726-A13025101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3" creationId="{7E4BD64F-145E-8F72-5411-DB802DD2A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4" creationId="{56739E90-C552-08E9-3337-9BFDC0F35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5" creationId="{D6AFA4C3-781E-56A1-8064-16617C25A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6" creationId="{098D04F0-A09C-D1B8-3E1F-6A3681E0B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7" creationId="{A59084D8-8BF9-1EE7-323E-24C018D08A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8" creationId="{F8974D12-AC1C-365C-CBD9-B9A6CFB7FC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9" creationId="{D35D1680-A034-E10B-D0C2-4ACBA1E77E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0" creationId="{A72BFA12-5A65-3D95-DB7F-3CA782B2A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1" creationId="{E8EFB0C4-9A7C-ED3C-604C-9DC3C09A31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2" creationId="{A23318F6-0ECA-826C-7956-8E0DA1F45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3" creationId="{99CA7000-9F91-124B-F51C-D21078852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4" creationId="{C1FFBE22-0526-3571-34D2-AC003DB5DA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5" creationId="{8821580B-17CB-6696-1C5F-ED7B5D120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6" creationId="{B89940FC-C829-959E-E667-64E83C6A79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7" creationId="{15166669-378C-4FFD-C4A6-C35D106001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8" creationId="{F6BC0197-2952-BE41-3CD2-A86B62CDF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9" creationId="{346ED05E-7FC6-A900-89D6-6E7B01C0C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0" creationId="{562FE02A-900D-E271-805B-02001990C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1" creationId="{627830D1-4538-D4C2-FC20-1C155F106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2" creationId="{3E450F06-70C1-1DB3-67C9-E99C9E4691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3" creationId="{A53BBE58-5648-8BD7-8748-288E361015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4" creationId="{2FFEA5A9-3BFA-1674-42AD-B4EFB41A75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5" creationId="{153CD050-CC77-6A44-5482-AE023A418C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6" creationId="{BC9AC202-8ACA-E82C-7DA2-16D00C0D54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7" creationId="{BBC05EF8-B1AA-91C8-CD19-30692D67F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8" creationId="{FE9CB5EC-BF0E-3C23-4C6D-927872EDD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9" creationId="{279DC4A9-D4F1-CB40-108E-5E27800E19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0" creationId="{543A461D-5675-A8F8-96FA-D4A7F19846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1" creationId="{6FFF86D7-6E3A-A892-B06C-F4CF4D7EFB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2" creationId="{295DFC57-EB53-D056-DEEF-189D012007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3" creationId="{280EF57E-B9C9-7DE0-3EE1-FE74A91154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4" creationId="{1CAF48F5-6BC3-5400-74BA-1D368201DF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5" creationId="{BA2F9DB4-B6D9-3D7E-787A-AEA32A1C4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6" creationId="{4E01335E-B35D-FEE7-DCBC-EB673B124B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7" creationId="{6B949F88-8154-4FCB-8EC0-00C562D90A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8" creationId="{C45C887F-7429-6BDA-4341-BD480934F7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9" creationId="{E4298F18-55C9-AEC0-3E29-5D2972A5A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0" creationId="{28852C9F-05BE-9921-E5BB-4C98F44F9C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1" creationId="{5C65BAFB-DDCB-0015-BA0D-EEFA0A04E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2" creationId="{7C96A0C9-B782-9023-70B2-2B3F3ECA81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3" creationId="{C6BA84ED-DD26-FDFA-3C82-D6E91E3F2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4" creationId="{D4A15C50-6FFA-8A22-A127-4C458419C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5" creationId="{EBC39916-5FD5-761D-EDDF-D575658B37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6" creationId="{88A1BE2D-708C-5A81-60FB-A0F8DAA161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7" creationId="{56966E5E-D78B-90F3-D168-2DC1AF198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8" creationId="{F1CD8ED8-84D2-D1A0-CD72-EAEA96E56F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9" creationId="{C6140987-4911-C9CB-A04C-C82CFF87D2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0" creationId="{878EF90D-C732-DDD6-2FAA-83746BB9DC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1" creationId="{578A9A59-F10C-5813-47C1-F3B823F8C1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2" creationId="{B6E102CE-36FA-0F30-9ADD-D14AFFCAF5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3" creationId="{AE1051E9-AA93-CFDA-2C97-3BA9E873E8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4" creationId="{17FD9005-73C2-9616-C14B-7BAB9B793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5" creationId="{D4825090-E233-2D51-67AF-074E094A93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6" creationId="{AEB0E4E4-F3E7-22F4-2A8C-766315EA5F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7" creationId="{67E14D51-8D4A-A724-E0CE-7B5C1041F6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8" creationId="{A3C4C669-770F-A5BF-7171-17FD0C5E73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9" creationId="{FCD53FC9-6715-9118-C27D-13FA15E8D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0" creationId="{9DA123E2-741E-0240-0B63-2D2308D2D0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1" creationId="{8E49DA6E-AAD4-36E4-3BC0-80DBDE69E5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2" creationId="{23CF62D2-673B-1B70-FE8D-1ECF94A843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3" creationId="{3B2200E4-0AFB-9A9F-BB38-0C9F1A044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4" creationId="{28DE7CF6-9109-C5DB-F360-4AE882639A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5" creationId="{5DD9B8AF-49E0-C238-16B5-6F011025B7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6" creationId="{6067172D-272C-CD59-1428-172F326BF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7" creationId="{80C9FE52-4743-05AA-26AD-78F423F7E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8" creationId="{4936400E-2F4F-D25B-95FD-D77EDAD36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9" creationId="{7EE62DD3-CBE1-A4A7-6412-BCBB7871A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0" creationId="{7E1520A8-31BD-558D-5D45-2E30046508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1" creationId="{3BC32A4D-591C-C9AE-CB64-DCADC5F0AD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2" creationId="{79C46472-A383-A5CB-9D9F-E4208B179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3" creationId="{84990127-EADA-5A77-C039-5878DEA73D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4" creationId="{2B666145-8C8C-3518-D7A1-988B6DA70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5" creationId="{C4B40EBD-AC3C-1A05-4DAB-ED770D1E14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6" creationId="{9227C6A6-2636-E906-D443-0883C58FC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7" creationId="{4DA8F136-053B-6E3C-C549-1375273401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8" creationId="{35B367B7-1A78-8BD3-5A03-2460180B0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9" creationId="{F2E298CE-DD02-7DB6-4865-EB632188E0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0" creationId="{AC3B9E68-29D7-ED94-B4A1-FE8FFEDDB1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1" creationId="{7F66DA2D-1290-B40C-39AB-D30066CAE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2" creationId="{C1C56DF2-6CCA-2D98-6F96-AF5CD9E336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3" creationId="{BA4597C1-921E-C479-C5AE-7F5037EC81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4" creationId="{013CE6BD-80C8-6B6C-80EB-0C8323C28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5" creationId="{DFCD1FC4-3789-00CC-867F-750975F30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6" creationId="{40BA0CA0-4FC3-AA5E-74B7-AAA661DA54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7" creationId="{A3B0BDC9-71B0-05DA-4F4D-378BD3884D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8" creationId="{48AC6364-2A63-24DE-BFF3-3FFACB9956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9" creationId="{06B69881-BC5C-B82D-EB8E-009D8BD649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0" creationId="{A8F5860F-D6DE-AC5B-E8F7-7F818F7CEE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1" creationId="{6CA55540-EA0D-175C-6F80-98846176BD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2" creationId="{1D985BCB-AB1A-523C-B695-AD3093C3D7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3" creationId="{43A1205A-4744-3D49-E7EC-99921A1D8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4" creationId="{016F6D91-65E0-063F-3615-D0890D1AD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5" creationId="{D3956CAF-6DA9-5486-7A56-3AD0CA31A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6" creationId="{CD589482-C983-24EC-13B0-A4B7330FC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7" creationId="{EA351F53-B451-4AED-6C6C-DF538B20A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8" creationId="{84126B2A-F11C-4F9C-B62D-74DCD51EC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9" creationId="{AF1DB0AC-E172-868F-3922-413E63F59C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0" creationId="{087B9062-D03F-E0C5-248E-72371A6F7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1" creationId="{D8F6BEA0-5F8D-9EF9-6846-7B80CB8C83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2" creationId="{73730CE2-33FE-7D3C-AB18-695AC00C0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3" creationId="{BB9CF3B8-9592-D88C-C867-2ADEE4185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4" creationId="{BAAAB89C-49BE-B9BF-FE24-C434361083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5" creationId="{9DA6FCC0-58F0-158A-B1A9-E1F3DD3580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6" creationId="{7DFDB16F-2159-4D3A-94F1-EAFB6F4AD5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7" creationId="{14131832-DEB5-5932-5B63-7E5E8AADD5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8" creationId="{33332AF7-A12C-CFC5-F955-2A868D6E1D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9" creationId="{E7324168-EF61-C018-5FF4-D48AA91A35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0" creationId="{84067E5C-3805-C843-1CB9-5121BD22B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1" creationId="{4C097D38-B6D3-D565-492B-656BB7AC8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2" creationId="{DE2A854F-D52A-0124-8D67-074EE3E661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3" creationId="{4C5765F5-5682-1D15-551A-FF3385208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4" creationId="{6FF86014-079C-0D1A-5BA1-859A21734B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5" creationId="{4AC68101-AFEA-C20C-33B7-64E4391733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6" creationId="{1F3D288F-FAA9-9EFB-794C-1637652304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7" creationId="{91C80186-0429-281C-989A-84F7442E6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8" creationId="{77643A62-3B6F-F348-F366-CEDBC88B6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9" creationId="{162D2380-A6E1-1BE0-B8E5-7B4D9EB86C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0" creationId="{94DB74F1-F471-094D-A7C9-8A10CB5E8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1" creationId="{DE01E9FE-68EA-449E-2DBA-DA2370AFF0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2" creationId="{3B4C1090-27B5-99E4-E44D-2AECE4DB2F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3" creationId="{6485394C-5FA8-9AC0-A30F-047E1FAC9D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4" creationId="{8246DB42-FB08-6E29-F713-40C4DCC92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5" creationId="{6BB5A4C2-09E6-9EA0-1758-4C81EC95CE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6" creationId="{B4F9A679-5659-90E5-7440-4CE484E03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7" creationId="{09247875-26F6-AD21-3E34-5653FC308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8" creationId="{B470B46D-B7E2-4969-E785-A4AB7FA9D9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9" creationId="{8B584F86-5D0C-0B53-E6C0-5C6610C5A0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0" creationId="{2A76A233-5A1F-285A-D2DC-FD8DEF91E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1" creationId="{12C306A6-0113-0F57-AB8B-DD66C0A86A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2" creationId="{4C92B2DC-AB99-E1D5-D742-C660CAABF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3" creationId="{6A1339A0-BA93-92CA-F009-AFD8C4D3F9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4" creationId="{5F9D1CA0-165F-A09D-A179-CC0649953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5" creationId="{9BDA5A63-1667-7F59-8637-F4A2D12674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6" creationId="{BAB38951-A6F4-4BF5-1B18-24DA3AED46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7" creationId="{3D4F80D4-CCA8-20DC-BF8D-847F11245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8" creationId="{A44818B5-9E51-4D61-63D6-B975B1867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9" creationId="{3F30B17C-EC4C-6A94-961F-92B969328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0" creationId="{20FA9ECF-6205-1CF3-779A-95BEB1792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1" creationId="{CD0DE1DA-E848-98DA-1552-31A226420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2" creationId="{6FB0D1BC-F719-D12E-0F29-C5E558F45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3" creationId="{FB06A98A-AF39-80B7-0798-C0166AD18A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4" creationId="{645F6933-CAC3-993A-F01E-8681C234B3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5" creationId="{73CE73CA-4E10-6000-DC0E-C7D9CEEBE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6" creationId="{95BB05B7-1192-55B6-0DF1-FBA9242A77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7" creationId="{D3065757-098C-C8B5-EBC4-FC30BCDFA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8" creationId="{8990B65B-0A5F-0605-CA8D-6737D8CEA7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9" creationId="{92338602-120C-45D4-841D-A2C2E8B8CB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0" creationId="{641807EC-24BB-A19B-7EAE-EEDE3CDB3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1" creationId="{8EECFEA8-6FF5-297E-5357-D35206E5E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2" creationId="{0CE7D6C2-F480-F3A5-BF65-9CC027018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3" creationId="{48D1ED0A-0763-F184-0061-A4AE3B074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4" creationId="{27AABC6E-E2A7-8F3E-8293-DD62FAC7B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5" creationId="{7FC76420-B6FA-5ECF-B78F-9638350F80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6" creationId="{5EBF65BA-42D9-3B01-50F5-A4B50AE25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7" creationId="{67912E57-0C92-D13B-7DE4-DEA8289D27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8" creationId="{0CEAB75B-5CAE-91F2-E26A-F96ACE4C67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9" creationId="{93540F0B-C678-D3C7-E3B7-762CB2B35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0" creationId="{851E7E2A-35E9-75FA-35A6-345CC2F90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1" creationId="{B31EFCA8-376A-F511-3808-591A7F7319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2" creationId="{C49F312A-07D2-12FF-C7C4-DBAE71212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3" creationId="{5C138514-495C-FE9B-1739-AB3D515A4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4" creationId="{576CE120-B486-6735-3A60-57C3A59966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5" creationId="{44887C26-4E96-605C-46D3-30E611888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6" creationId="{EE89A975-B1DE-BE74-D06D-57DECC7B5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7" creationId="{52E0E939-361C-9446-5C29-2CBF72D43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8" creationId="{6BBEF78F-4CA5-EE56-4686-EB33844A36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9" creationId="{B796F84C-2484-4937-CEDD-D2BD7986F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0" creationId="{D839B258-423F-D63A-19E4-D2268EE8FB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1" creationId="{A421CC1A-1C17-FF19-E7A7-FAB45549E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2" creationId="{C183AC5A-1B24-4325-0315-FD2B8EE031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3" creationId="{66218398-4DBA-2A0C-44CD-19AD6B8E9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4" creationId="{502AC28D-F3DD-3A49-0413-1A8BC14B0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5" creationId="{DB976DA9-20CC-18AE-AA6E-78CFAC9F8F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6" creationId="{1545B58D-A3B9-0551-BD1E-E4001B2F8A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7" creationId="{228B42EC-9B47-9774-1F15-1D61AFAEED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8" creationId="{7A162072-4E16-51AD-043E-266D05C1D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9" creationId="{965EFE9B-D1C2-9710-C2D8-992238B94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0" creationId="{13F9D29B-CD24-C2EF-38E4-800F48B461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1" creationId="{CD557275-4BB7-1137-0FE6-FF2900718E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2" creationId="{F3B778CE-A2AC-83CA-0F51-B16FBB454C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3" creationId="{8FF17B42-EA5C-0B52-3E3E-D219C636E1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4" creationId="{5E9D7891-8626-ED03-EFE9-F11B1A251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5" creationId="{427F0F64-2DDF-6436-4542-BAD51DE399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6" creationId="{C2A0160C-6A4A-746A-253E-1B41D17CCA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7" creationId="{C696E342-1248-AF7D-8552-C4D30C412C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8" creationId="{341F144F-36BE-599E-C5BC-1C7A343A4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9" creationId="{5D6463F6-A20A-5DE4-91F7-544E08260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0" creationId="{A16A1003-2048-4E12-C649-9D6F8652F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1" creationId="{14B98C7E-9420-8FBF-B2EE-ED089A0528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2" creationId="{54D7ED61-490B-47EA-185C-358F601F5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3" creationId="{05C94A1C-AE50-9448-BCE4-E695D2F878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4" creationId="{9D8D67F4-8BE0-AD47-8861-27910408D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5" creationId="{354FE2A3-6C64-CBEE-76C2-A2306DF755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6" creationId="{6AA91A3C-C7BA-76A3-2C59-DE409BABA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7" creationId="{15E66BA9-4B62-31EE-9850-28DCE23A2F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8" creationId="{8D6AC38A-AE44-C22F-F16C-6B8C0E6B70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9" creationId="{8E2D1A78-E91F-BC61-A5A6-043D743A61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0" creationId="{E8E2CB92-33DC-5A19-670B-F28E5F21F7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1" creationId="{3896D349-E397-3977-276A-D6B3AC888E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2" creationId="{B455BD76-807E-2C39-AD62-DA511C6A7A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3" creationId="{24B1DB14-E3AF-B13A-61E1-3DB4BF8FE8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4" creationId="{E5547F42-990E-B234-CAA4-897BC0F5AF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5" creationId="{CB044B68-9DA7-9D6F-DC43-1B56036A9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6" creationId="{EF6F1D94-9A20-C904-A32F-8C8AF9D97B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7" creationId="{142D77D9-C6A6-D87A-B6BF-606EF62D3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8" creationId="{CE76F488-8C13-7301-F8BF-BD1001C5DF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9" creationId="{BB4A1F32-AAD4-E7ED-8AA6-6765626F6D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0" creationId="{6A942952-E66D-21FB-4C98-43B2B9F89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1" creationId="{BE83B2D1-0CEA-6057-E0CB-1FA8C2F3F3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2" creationId="{C801CC5F-C0A5-E47F-CE23-A91B90681A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3" creationId="{B55BC54C-FF78-AD52-6EC8-949B6AC5A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4" creationId="{1ECA382D-0633-A1BA-4B78-E3F954E176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5" creationId="{1A9FA8B3-9D5D-45EA-936B-82BB22F4F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6" creationId="{C0DE0615-8313-01DF-F751-44B59CA205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7" creationId="{F91CFA9F-FF32-EAF4-3F9A-A9AEB8756D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8" creationId="{4A2BEDB0-E190-E073-3C57-0897D04B29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9" creationId="{CD2205E5-09EA-B2BE-3521-5A10DF9506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0" creationId="{D92FA877-3F36-2901-F964-F07D8849F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1" creationId="{748F20C0-ACC4-7332-0E14-AAD8889E4A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2" creationId="{EAB5D592-0CE6-3A7C-BE11-BC9B4581B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3" creationId="{C2A2B85F-7F03-A72E-E62F-F011C253F8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4" creationId="{343295FA-FB2E-E72D-7EB2-29CD349F9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5" creationId="{4802B719-34D7-6F0A-DC4B-6A51EC4B1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6" creationId="{892C5700-5024-4D90-E471-CAE6126173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7" creationId="{7C2607FD-C7B8-213B-9CA7-44E52437E3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8" creationId="{2FD5167F-7860-8E13-4764-ABC9DC0B0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9" creationId="{EB2CE3E3-399C-0AE6-B81A-15A0EB0500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0" creationId="{F7D39C91-CD8F-155C-8684-14AA74DFF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1" creationId="{E331B817-8EA4-F41D-77E3-7DF89B071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2" creationId="{4AEA47EC-F8E8-7E31-EE9F-97141CE79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3" creationId="{49F7A29F-FE3A-A632-D2CE-E77260D75C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4" creationId="{577535A7-5E7A-F4AE-0E76-98D803E13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5" creationId="{A285F753-F5EB-1BF1-C03D-FC05315878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6" creationId="{75C8C505-2F00-BAF5-B834-4722542E7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7" creationId="{96E681F7-14E0-71A6-4F29-4AD600B74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8" creationId="{A953B1C5-3D6C-9815-B020-3987B03AD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9" creationId="{F714BE4A-2244-3057-6E83-C4E649D06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0" creationId="{E4CBA43A-90FA-221A-506F-4534E3C7BB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1" creationId="{3B06D5DC-9627-58A9-C72A-E856C44C2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2" creationId="{8251DD1F-02E7-2778-627F-073EA5C21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3" creationId="{98A2B8FB-DC6E-82BD-FCBF-9F21EFB40A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4" creationId="{408F0056-6EE7-8752-3847-CAA8E097B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5" creationId="{4C01E80D-8DDD-EB5D-3CEE-4BFD82FB36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6" creationId="{4029BECD-2FF1-6741-8EB0-3536955CE3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7" creationId="{1EF23A59-E8EA-F518-BDDC-8954B73F77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8" creationId="{0DC4FBD7-026F-9CF6-46CD-B87B065BF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9" creationId="{A8B1EB5A-58A8-E6C6-2AA0-5986AF5840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0" creationId="{532552C1-928B-D200-5A22-30C7A32572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1" creationId="{4D3EC5D4-F59D-5796-F321-8B0B3C9AD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2" creationId="{7154AF5C-92D5-E6F1-EF87-C1BB012F1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3" creationId="{EA6EEA70-4001-6656-10EA-9833F33415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4" creationId="{96ED90F5-6042-C89D-B9E1-6E5190045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5" creationId="{A21737C8-689F-67B2-FA54-EBBB42F662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6" creationId="{B568525B-734F-6734-DF6B-4F9A3708EB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7" creationId="{B99643EC-8226-EB3C-1EE0-95C4240942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8" creationId="{C4BF8F40-AAD8-4FB9-0ACB-3B0F78206E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9" creationId="{FFD3DCBE-BD69-AE4A-F973-5FFAE1C53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0" creationId="{18B5A6EE-866C-C05B-7A84-90D0D0AD9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1" creationId="{804E99EE-92D7-99F3-0B3F-EBB2A3ED52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2" creationId="{C301E722-F1B7-FD0B-5C1F-A53DE0866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3" creationId="{B66093C6-4924-887D-1E23-B0A3411F62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4" creationId="{101E4963-F00D-620B-9C2D-2C8A7BF8E7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5" creationId="{ECB7B465-5EAB-B8B5-5F35-77A08BE253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6" creationId="{230D1027-6876-F5D0-F7A1-174383EA4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7" creationId="{4F883386-9DD0-7A37-7680-B48FA2BFE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8" creationId="{C6666888-D34B-3602-7EAF-39494D7B67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9" creationId="{8CE8E168-333B-94DC-FA30-2957F1038B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0" creationId="{FD5BC2BE-A94D-83E5-6E5D-851107343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1" creationId="{84800CDE-5F43-61B2-EA85-45FB230C3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2" creationId="{F00C4165-94FA-C3B6-E341-4436093F10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3" creationId="{4D1FFF6C-1069-316E-E664-192A2D3D25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4" creationId="{A65AD37C-517C-C39C-FDE9-FDF2DD689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5" creationId="{BBA4782E-A4E6-A461-333F-B423A0671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6" creationId="{12B834B7-2384-8B36-31B7-D4B10E855F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7" creationId="{3C95DF02-226C-EB69-ED40-91894FE95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8" creationId="{25FB67F9-A54D-1CDE-BA40-6437FA12F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9" creationId="{1A78F718-5560-3FA6-56C5-BC2CF4989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0" creationId="{CB92022C-F553-8658-DB92-FA0E312C9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1" creationId="{C5100952-8595-3679-A22D-5CA1FC40B3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2" creationId="{30A0BE02-C149-AA8D-0A73-8055E47D8F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3" creationId="{916B9621-C4A4-41AA-5BC2-C9D9F65DD5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4" creationId="{93AE1422-2AD4-D619-D27B-5C8E53FE8F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5" creationId="{87113F69-1A54-73D1-B754-72387876B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6" creationId="{DBA04EAE-EA24-2FA1-FC62-5CD4971B5E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7" creationId="{102EE38A-13D9-6036-FD34-3B2A589CB8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8" creationId="{4078159E-D2F3-D606-65D1-1984F6080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9" creationId="{E91827F1-212B-C3EC-A684-EF01ECFFF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0" creationId="{CA1A0220-966F-4ABF-F04B-AF54299F2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1" creationId="{11C86A10-568B-EE02-7477-7C06DC6DA6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2" creationId="{73906DCF-B2F3-BD79-A0F8-D3AAF9C48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3" creationId="{542B5F9C-A8A9-5C53-DA39-64A00272F7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4" creationId="{A21D4991-5638-BA93-124A-F56D9FFF0B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5" creationId="{8CF83759-85F2-A37A-F39C-3A33BC7C32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6" creationId="{3DA364EC-FDFF-04ED-D0D1-EE32679619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7" creationId="{6E0A7A60-1893-44B0-C9A4-D444E11C50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8" creationId="{37F0F0C4-93AC-1A65-236E-0188B66450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9" creationId="{128E4087-8A0D-72A2-407F-BAB889AFCB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0" creationId="{1704FF25-9D9D-7E70-35FE-2AC9727808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1" creationId="{A70DBA8A-9A67-33F8-1870-68B3C4A6AA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2" creationId="{FAC6D4EC-9384-DE40-C85F-2899404A1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3" creationId="{7712A6BD-53B4-59D1-5FB3-B20347D10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4" creationId="{A647DCCD-6DAB-607A-79BD-0962096483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5" creationId="{8349E7F0-591F-DFB1-391A-AA7C6E1DB6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6" creationId="{77359194-5893-41FF-7658-6F2D861F61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7" creationId="{E879DB51-EEE2-A3A3-FF43-395A4029C4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8" creationId="{F1BA4CF3-134D-49E2-1EA0-DA7017517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9" creationId="{00860E60-267C-A684-0625-430B469E7F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0" creationId="{04250191-472A-29C4-EA25-CCC5B1E30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1" creationId="{39877F5E-8DD4-12B0-0DCE-6BC7DE6B87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2" creationId="{82F9E10C-124C-E063-123F-F1F52D0E0C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3" creationId="{C0EF55D5-B93D-62BC-9F9F-CF487BA93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4" creationId="{68BD0604-70FA-5F4D-E6DF-8C60DA20A9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5" creationId="{84E25905-FA53-8292-37E5-35C1617906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6" creationId="{2C61CAA5-8124-EFAB-8524-EA6C61CBE4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7" creationId="{9916EFF4-677D-8902-F417-890C8D6C99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8" creationId="{3EECBB0D-D1B9-155D-22BD-859B680360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9" creationId="{2CE8BC43-590D-6ED6-985C-75F0ADA82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0" creationId="{5C14C074-DCCA-96C4-0348-45A8292607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1" creationId="{2E88CE47-36C6-68CF-7F7A-1DF6ED1F02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2" creationId="{7A7D04D6-67F1-15EC-5019-C4F3716E7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3" creationId="{AAA042A7-2157-193E-F771-4F3AF58659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4" creationId="{9971D939-7B41-ED39-1E18-9AE175B3D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5" creationId="{A1E6B14E-FECE-5B04-9019-F1070D5EDC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6" creationId="{5E181EF0-9E83-8542-B25B-16DDD9377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7" creationId="{2306116D-6E8C-2532-FE27-79EA23DBE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8" creationId="{018F779F-46E6-DCA1-90E7-782CC3ED8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9" creationId="{BF81F0BC-E819-05F5-7870-478EFBC08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0" creationId="{7C3C651B-F11B-BCE7-EDAF-010F6CD5B2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1" creationId="{740E3633-BCB1-4B39-1501-50E8C9C9B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2" creationId="{79C2503A-E12D-1A24-F673-D4964B0D5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3" creationId="{1F878504-0591-D09F-7DBB-92008C78D0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4" creationId="{94F7EFF9-0A3F-CFC5-75C6-FB7261F0FD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5" creationId="{771A6708-9693-70E9-C3B8-0164ECD1A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6" creationId="{E3681049-F0CB-610B-95A3-A5ACCF68F2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7" creationId="{204212E3-D7C4-A739-6E73-1070222FDA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8" creationId="{CB22C52E-8E91-3768-DC9E-BA4E9F1AA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9" creationId="{460F001C-DAED-9D6D-B72E-8C401A189E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0" creationId="{95F571D7-D3F6-5E81-E397-05A0CCA55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1" creationId="{9C7AA0F3-4DCF-9061-7DBF-B97017192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2" creationId="{E18B20FA-8CD0-2F6F-8881-2EE73C9D5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3" creationId="{CA348308-A520-EEAB-5B26-D8B2306EC0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4" creationId="{197B82F4-0EDE-73EE-1B9E-0F3BB55620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5" creationId="{3596F933-BD8C-3A8E-B060-22A09DED22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6" creationId="{C49F0CE8-3234-BA00-303F-528E8734CC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7" creationId="{2F78A7B4-4FD7-7477-06C6-14E14059AF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8" creationId="{85F7C8B5-D21E-B79B-8542-AEA3A9976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9" creationId="{99E1B6DE-89D2-D1D0-1EE0-D4D96C20F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0" creationId="{ADF44D9D-14EF-0719-B0FB-A05313FED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1" creationId="{4A2311D9-F310-9FF3-1E45-86C9FC69CE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2" creationId="{760336E2-DC0F-94CA-211A-42CEEF39BC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3" creationId="{6BD1D02A-EF1A-3A93-B9E6-D1AAE676D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4" creationId="{65DA444A-AEEE-5D3B-63AB-B4BC86402C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5" creationId="{AE3EBD3B-C9F7-05EE-189C-24B03915EF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6" creationId="{00908826-6AA2-092E-C6DD-9835CA2D8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7" creationId="{FC539369-1328-558F-2F63-4C07FC7967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8" creationId="{98814B24-E9BD-F86C-9461-1A273EC39A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9" creationId="{F2BFE116-64EA-8EDE-9D78-37FA143B69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0" creationId="{EC5836D9-6F92-2A8A-D5EB-8F3180CF71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1" creationId="{2BA87ADA-5F8E-FC0F-C81B-E12BD2C370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2" creationId="{E8327AD6-D356-2841-9DCD-88B0AC8641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3" creationId="{69155863-8B3E-0912-65D5-FE006632E1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4" creationId="{4512CD10-4AFD-ADCF-A300-B73CA6010F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5" creationId="{81281AB5-3FDD-3D9C-0C2D-C33D6187E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6" creationId="{C6BBB830-4E49-4EE9-650D-3E2E98EC4E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7" creationId="{080C894B-FDF4-30DD-3F04-C1D1B95F2D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8" creationId="{11B063DE-9B65-5B23-76A8-24AA34C9FA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9" creationId="{7E8EFA50-C40F-F5D6-D0B8-B4F4AA8642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0" creationId="{B57F5448-3707-13CC-227C-7EF2328342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1" creationId="{968C51C0-0DD4-78E6-77E9-F246F9A623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2" creationId="{17167250-607D-8509-C572-A751D7EB2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3" creationId="{EFFDFC38-5884-D313-01FF-E86FAF3C25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4" creationId="{128166A4-3762-9FF2-B769-B103DCF2E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5" creationId="{3577A8A7-5AC6-F140-5D2F-3D234C4E9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6" creationId="{08935E14-BF61-1B20-BFC8-BA6F733DBE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7" creationId="{315110E3-B893-8D95-D376-148996B1A6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8" creationId="{D3CB2AB4-2333-F564-9968-4F8BCCF5F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9" creationId="{0806D6B4-8C15-3EB1-E60E-1144DB0234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0" creationId="{FF58031D-765A-A751-8C48-BFEA337D9E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1" creationId="{76F35563-8B54-86E0-B856-FE0E3B4B3B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2" creationId="{E4932553-7C92-7A73-3D98-707905CC5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3" creationId="{1381F18C-B60B-A83D-52E6-0E359390A4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4" creationId="{606CC7C0-356A-3E4E-BE01-115745EE3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5" creationId="{305F1727-26F5-9270-1F8E-061B92A751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6" creationId="{A4F7909E-BC84-C8A2-167B-36F2ACABB4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7" creationId="{33B03A29-A59D-65BA-6DA1-1204931A7A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8" creationId="{4E4E0996-E583-1D75-CE88-2EC7D6CB48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9" creationId="{687FED38-1698-48A1-CCD4-4DC140BC1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0" creationId="{337B4E9E-595E-1445-CCB5-BA8FBF58AD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1" creationId="{AADC09AD-797D-6A75-0787-178941091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2" creationId="{4350646C-81E1-5DD3-B91A-9DD3E0F5BF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3" creationId="{7095D2DB-E513-BB01-D3FB-6F328470D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4" creationId="{FA96AD02-1336-7634-8BFF-D9AED87CD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5" creationId="{A6893611-F633-C1E3-69A3-71CE1A121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6" creationId="{23EA95B4-9B63-B5D3-2D7F-6E5043115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7" creationId="{521761CF-7FA6-7C41-FBD9-90EC0D82AE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8" creationId="{4C636725-9853-383E-8EE6-84FFFB89B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9" creationId="{32F5B329-935C-814E-661C-66359FD21E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0" creationId="{EBD2B10F-7B30-CC5A-7195-ABBDE741D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1" creationId="{7F6F9821-3BC3-8870-7FCB-9D4042F655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2" creationId="{4B190893-05B8-8CBD-7E4C-C9731ACD14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3" creationId="{82B0B44E-9378-CEF6-EC47-D8EDACB0A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4" creationId="{2F044640-51C8-AA81-C87F-91C79A6C90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5" creationId="{FFAD44DB-871A-6450-9046-0BF88E32DC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6" creationId="{D7003F2F-F40D-D54C-5935-A592EC7AD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7" creationId="{B2B406C3-4949-E401-75BC-93532777DF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8" creationId="{D18CEA85-55FF-7D10-9952-EBAD76C3E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9" creationId="{8C4DC386-62B7-584B-4C72-DA98B29E1A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0" creationId="{BF32D3D1-1B28-36E4-3D11-084EA468E2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1" creationId="{5A795F7B-8D95-5826-933E-09A60B53DF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2" creationId="{86F25063-29D3-1063-9844-E14D91F90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3" creationId="{09F51C5D-E4AE-BF29-8AC5-A02DB82388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4" creationId="{4F33B063-BC91-1717-3089-8286BBC54E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5" creationId="{1D7B1AFE-FFD3-ECF6-1896-17E3C836E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6" creationId="{FCE5BC3A-E5A5-27CE-80FB-BAD70E3D31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7" creationId="{EC1C7D4C-7614-C39A-EA00-CD5D16F447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8" creationId="{EA9313A3-AA93-EDE0-B570-19A12FFA8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9" creationId="{1AECA9BB-2B25-D9FA-A8BC-7949FB7163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0" creationId="{827582B7-D336-5430-F2EB-661C5C529F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1" creationId="{134AD719-4C39-6E6C-F580-29B6CA8D3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2" creationId="{CEC0DFC4-B8B2-DF8B-0748-1FBD23F80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3" creationId="{97A03320-C115-5BD4-0A7A-F09AB368D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4" creationId="{B53BC06E-3A31-5B73-1D69-8E6E8DF0E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5" creationId="{1697C8FE-C828-066D-AD2C-39B2AEA3C4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6" creationId="{A919348D-ED65-1DD0-28CB-C4D4889E26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7" creationId="{58752521-9D02-8D42-DAD6-A27F50CDAB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8" creationId="{9345C2AE-F835-FE2D-1DF3-6F50A4122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9" creationId="{F635DC5D-48E2-58B0-87FF-DB6D533AAC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0" creationId="{8FD0A16F-270C-7EBF-EC91-9744FB214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1" creationId="{4C03C156-2921-9274-05A5-E19956725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2" creationId="{29C08221-20F0-F795-F14F-579D3681C8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3" creationId="{06F93BA0-1DEF-AC02-5BF8-0290970A1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4" creationId="{AB6CDF2D-1A71-7E55-8824-0A12C95E2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5" creationId="{99EE01C9-6696-E50C-2DA3-ABBD3EC8CA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6" creationId="{1BB907D1-DF7E-AF28-26AA-543643C3B0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7" creationId="{AD471113-7E2C-D863-5B1C-BAC8902573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8" creationId="{3D402982-2531-0FF5-7F79-0FDFC1CB39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9" creationId="{C984FDA0-C14A-8C09-36D0-C0177F2972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0" creationId="{1829A44A-FA95-FB41-214D-55E04D2E0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1" creationId="{7C20CD0B-CFEA-9835-F524-F789BF62C5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2" creationId="{02FE53EA-8726-970C-BA28-CDAFF3BF3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3" creationId="{F86C2442-CAA9-9B73-70F8-21CEB8145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4" creationId="{7CA08DD9-BB02-9CB1-492E-C486742595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5" creationId="{586DB30A-EFC2-BEAE-79B3-CADF2E3469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6" creationId="{DD980055-33B5-C9A8-5FBB-335287E0F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7" creationId="{DCFF0C00-AA87-0C87-7220-E5E37531B3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8" creationId="{7E85CFB4-AB37-362E-8833-14F02DF90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9" creationId="{E7AFBD61-BA22-6153-5549-529B0CE74B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0" creationId="{1274C0B9-2F6C-1A62-F908-A0600FCF3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1" creationId="{B3A22642-814D-A648-D76B-56244694E9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2" creationId="{10DC14E6-8001-C1D2-8E4B-CAF7B1F38B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3" creationId="{302A3CA5-1480-7FB2-B67E-348491D86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4" creationId="{678D69AF-9ADE-74C3-4D70-A61569853F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5" creationId="{BFD41804-2DF8-56CB-C023-2C54950665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6" creationId="{5375EFC9-45A6-2A8D-3451-FE9F1EA558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7" creationId="{4A2ECEAE-F6E8-F3BA-0CC6-0EE1DE796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8" creationId="{6C1D92C0-1DDE-8282-3AAE-94D7EC4EAD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9" creationId="{B9F1163F-5E0D-1F73-CE9A-76800A011E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0" creationId="{0990815F-02F8-15FA-430B-E14FC738F2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1" creationId="{971ADCCF-497C-7B3B-053D-1EC281F5C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2" creationId="{0AD2FC73-D679-8A16-6139-B68DEF4EB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3" creationId="{E8041215-F5A5-783D-2293-D3D65D8F4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4" creationId="{6F1B003B-DCA6-4825-1198-1AEE370A09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5" creationId="{DAAD25AB-EA1B-7DA1-0B8D-0E95498561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6" creationId="{FE803498-04DB-462C-1448-FEB8C7BE03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7" creationId="{38380C78-7A5A-A038-13D4-976C4FB2AF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8" creationId="{7CDA60CA-655E-2BE2-7BF1-7194E5431D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9" creationId="{EDEEA63C-58AB-93EF-45D8-A63ED60EF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0" creationId="{FB5736C4-2CA6-61ED-2CB8-B083A8EF9A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1" creationId="{77B0866C-1707-EF4B-9615-9D5DB1E77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2" creationId="{409968F3-D4DE-3E14-C1C0-DA7FD963D1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3" creationId="{6B9F5169-24F0-F491-9EEA-160AB1D2EE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4" creationId="{F8DD69D5-349B-2767-A9B7-EAF7BD8D30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5" creationId="{1F66BB02-C82B-6009-0A96-8A912ECD35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6" creationId="{EAB1C408-6DAF-9CC2-6B7B-B13D856C00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7" creationId="{50AA6578-4041-496A-D358-89FD1F14FB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8" creationId="{0E96C93D-531F-E54C-7008-D668C1D7CD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9" creationId="{4DEEB784-8131-3D6F-54CA-E95198F63D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0" creationId="{0974D23C-9F43-AA2A-5E94-14FCFFF432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1" creationId="{DB0E586C-DEC0-771E-223E-2D56657C89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2" creationId="{602E0897-E66A-A617-2DFB-042709012E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3" creationId="{E96C586F-4D97-89F2-B7A6-B4B04623CC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4" creationId="{C58C37E1-FFC5-3157-5623-9DFE01DCA3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5" creationId="{A4630072-7DA5-A45F-C906-487863AB36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6" creationId="{8F5955FB-084E-49BE-6FC2-F21A23DB36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7" creationId="{F6E53015-69D2-EA62-E920-86CC483C1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8" creationId="{2447B6E8-7CA5-1C28-D735-682097DB64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9" creationId="{DA653F80-D4DC-D01E-2E01-5B84EA804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0" creationId="{63C03365-7AA3-93B6-CF9C-4CC393FC7F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1" creationId="{9AFCBF8F-AA2D-D386-D170-50FE5BC8DC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2" creationId="{6B3811C7-9B27-3F81-CD9C-260F6BDD5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3" creationId="{6891A404-970A-210D-2CBD-E5E015B7A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4" creationId="{7754AA45-3D84-05EA-C31F-70F5AA2377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5" creationId="{4A754136-A101-23B4-C3AF-67517CCF38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6" creationId="{7094C9AF-6F42-E376-72BE-1F210CF9E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7" creationId="{68D59F4E-4DDC-898E-E337-CC622992C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8" creationId="{8D6E5FE4-BCF7-6035-0FAF-C55C0BBDC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9" creationId="{A5D9C7BE-462F-3982-B800-C7DACC43CE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0" creationId="{F763EEAC-44E5-5998-BC3A-1068813B3A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1" creationId="{0D4E21BE-0DB1-9C63-B2EC-7D3D29B813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2" creationId="{E36C5691-483E-A1A1-B953-D5A3BB66FB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3" creationId="{D75C4B33-4F5E-C340-571B-BD73F32B7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4" creationId="{62FBD521-8294-7674-AD77-08FB01967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5" creationId="{FADD24B7-29D9-0908-0E24-737F623CB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6" creationId="{5D42FC44-63AB-3023-6A74-78D4D334D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7" creationId="{BC7110B8-AE07-E304-4F25-25AD3FA1A8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8" creationId="{E6747120-DDE9-1B2E-19F2-227CCBAA75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9" creationId="{2286BE7E-EEAB-581C-A27F-657412A90D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0" creationId="{FC08BA00-FF4C-FFC9-C1D9-6443D1E961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1" creationId="{1DE54816-1421-D590-C929-C48E6A3CF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2" creationId="{C8E03DAD-8261-4E37-1557-776BCBD8DB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3" creationId="{50047E91-88AB-EB78-7ACA-DE83B1265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4" creationId="{E3AC1E4B-B337-15C3-23D4-DED6D94653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5" creationId="{28019A54-1D47-0ED3-2632-2884ACDDE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6" creationId="{635ABB9D-EDA7-AD24-997E-F6DDCCB19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7" creationId="{776401EF-9830-0131-A054-8898E12AB2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8" creationId="{4CAFD0CE-C1C5-B7EA-76A8-5DFA4E809F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9" creationId="{A24B8EE8-D5F2-3345-924B-311E7AA10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0" creationId="{33150E48-A355-A4A8-6758-7BD89F98B0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1" creationId="{0F86D560-F5E9-A285-19BF-1E4AE9E10C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2" creationId="{5876888C-BE13-C49E-B764-1CCF59218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3" creationId="{D535D3A1-1F1E-67BC-41D4-9F2B8802D5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4" creationId="{A13F4B0A-B11C-B8DB-1670-1C7B657DC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5" creationId="{351D0896-7130-58B3-1A19-7823F6146A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6" creationId="{9785C089-E317-D880-C328-BCC45734AB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7" creationId="{CFAD2E2E-30C2-FD74-A4DD-3DCB4EB2A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8" creationId="{7FF08D70-00F1-4442-DD74-83061BF098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9" creationId="{27629FBD-3CB7-F84E-AD1C-9A221129A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0" creationId="{680B0D5A-FDF6-2081-5CC3-6ED4BE632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1" creationId="{85B3DF8E-669B-5CE7-7721-0C8816EDFD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2" creationId="{ADEB53EA-50D3-D615-28C7-22EB8801E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3" creationId="{3C6FAAD0-2DDF-4926-416A-54B73E8F07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4" creationId="{1081A4EF-3045-2C96-1DB8-D9234A30BC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5" creationId="{2C4CA40F-4699-C7E2-5785-E0FDBD0DE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6" creationId="{5BEB3D08-F8EF-CB1F-2EF5-2B72D72D9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7" creationId="{E53AD242-981E-A86D-379B-EFFE32D3A8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8" creationId="{12213E5F-C91E-BF56-1325-826C9BDE16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9" creationId="{C153D8EE-5F47-601C-12FB-5E0D177C0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0" creationId="{2F58CF31-96A7-06CB-D704-09C477ADE0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1" creationId="{082C7A4A-C707-9FB4-60C2-A225C7697D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2" creationId="{398D61C5-F867-419D-C08C-3CF714103C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3" creationId="{94926E47-98B6-6531-600B-1BEA1C25E2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4" creationId="{8D9138A4-2D6C-77A0-F6EC-98489A82B0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5" creationId="{B429D560-D4BB-A4E1-3359-A608CB79E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6" creationId="{46CCA62F-3AF9-A996-DE99-44C38F16B4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7" creationId="{77656369-EB9F-1910-FF19-56AB1C745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8" creationId="{8FDDAD96-5B7D-3F35-6164-E34315E2D8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9" creationId="{F33B6847-C373-498B-56E9-4925F4762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0" creationId="{0F244A17-9317-DBA4-CC4C-AE09CE8E49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1" creationId="{685F37F3-5110-4F42-961C-B86DA51B71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2" creationId="{1E3DBE31-6E5E-14BE-AB86-22DA42B1B7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3" creationId="{986ED2C2-A1E9-6A79-E6AB-7E2C6B5784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4" creationId="{93AB1AD8-8984-16B7-38F3-9CF21C134E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5" creationId="{EBE7D338-0BF4-DD6E-5221-C3ABE8C3AF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6" creationId="{B8EB209A-45B3-46F6-8D34-B880D9A5FB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7" creationId="{18C7E858-578E-AD4E-24FF-57AE8D227C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8" creationId="{4FBA2AF5-8FC8-4462-D3D2-A3DBB7ED8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9" creationId="{9F44C16F-1AD6-4A8B-BB7E-21FBD4EC08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0" creationId="{609AC854-0AFD-B07A-5A3C-8785366671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1" creationId="{3EA59652-A166-0489-E103-BA588E88A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2" creationId="{7E494233-6506-D2B2-3D53-F4E6375A3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3" creationId="{1C39EC38-9415-4DED-39DC-A57232D7D7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4" creationId="{A42EAC71-5C8E-5E82-5242-B0B06C93D7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5" creationId="{E7A6FC5F-4DDA-7CE5-DE0A-EADEF39C4A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6" creationId="{38697E80-3776-FB63-B6D4-2EBA7F9E08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7" creationId="{40587ADD-9685-92A7-788A-B62EF2104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8" creationId="{817AB6E1-18E2-1D72-5849-68EB66FEB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9" creationId="{5319F451-7CEF-0999-A187-45EAF43ED4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0" creationId="{507FD0ED-1066-F374-56A1-FFB5800DEB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1" creationId="{84CCEF9D-81E4-7C06-E946-7B88DA99B4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2" creationId="{728BC0D4-A578-0D03-F88E-C264B969F7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3" creationId="{2B18991B-9ECA-0382-9A6F-F0245946B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4" creationId="{FD0925C3-CA10-CA26-EDCE-24E2526F1E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5" creationId="{0EE4B6CB-09D5-3693-485C-816FF44701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6" creationId="{34867A9F-CACB-A926-7A6B-86E32CE901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7" creationId="{A005C418-7866-0E5F-A1C4-AEC269112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8" creationId="{0F7C95B0-66B3-DCDB-54E5-02F9503849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9" creationId="{C83CBE94-6BA9-CCAA-2E33-244DB326EE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0" creationId="{1FCD2B9F-9AB4-A66D-2811-627C4C945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1" creationId="{61FB49F4-F0AA-ACB1-DD4A-97893109BB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2" creationId="{178877FC-7ED2-6782-8772-B76C2D2AC6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3" creationId="{483EA2AE-080B-4B2E-B83B-CB2CC93631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4" creationId="{DFA1AAA6-42CA-BA1D-EAD6-17E77FD4A3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5" creationId="{683F26B1-0ED2-D03C-7AED-360F3630B7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6" creationId="{1ABA2CC9-9D29-042C-169F-E10041EA9B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7" creationId="{A04C3BC1-9ADC-6EC5-1701-7C123FE9CB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8" creationId="{283C0E16-87A2-1E86-CAA0-1055805D1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9" creationId="{06CB7A1F-EB40-FF05-131E-E4F3AF43C1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0" creationId="{64DEBBA3-0093-DE01-4647-EA682832F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1" creationId="{BDC8E9F8-FABC-A072-EBAC-EE2330567D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2" creationId="{62BF9A95-67E0-5790-1500-79AD5358C4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3" creationId="{1EDBCDCE-190D-8B69-FD97-F819635044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4" creationId="{2B586A6D-3DB8-76DE-5D53-2F923D7BB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5" creationId="{DF812C44-B016-2977-981B-DCC6CCE3F0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6" creationId="{85455DDB-4E8E-E9BF-980E-61235E9038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7" creationId="{D7642C9A-CD10-D2E7-A7EF-EDA312C1BD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8" creationId="{80247E0E-92D4-1FF0-B832-9B27E9B10E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9" creationId="{9068799F-7822-8995-744B-479DCDF2DA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0" creationId="{C3C00B67-1B50-220D-6D4B-7CB607DDE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1" creationId="{59D07D17-DA4C-8ECE-C1BA-40DA16470D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2" creationId="{DE731594-A351-74A5-1548-085F8DC2F3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3" creationId="{810C76BF-763D-D963-1300-8292BBB49F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4" creationId="{709510DD-F9EA-48CE-BB84-453332DEB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5" creationId="{4E53F371-5209-6B10-6B7C-65FE78120F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6" creationId="{D5AFE1E6-B697-5058-C87C-B2A176DD0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7" creationId="{C3330D2A-EB34-D2FA-611F-AB5223FFE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8" creationId="{16AD0E9E-FEC0-455A-EE37-098F9C329C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9" creationId="{E9C356E4-8126-C802-473D-1C6281D127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0" creationId="{1F8125CA-AA1B-20BE-F5B6-276962A5C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1" creationId="{37606710-9F4C-F9B8-F036-2F7FD5469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2" creationId="{555BE939-2D72-D300-90DF-6300CD673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3" creationId="{B3E4BC7F-FA53-82AF-F103-F7699DCEE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4" creationId="{E8EA9901-E735-D868-315D-2650CCF02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5" creationId="{AA0F10B3-A0CA-D1DA-95AD-CAC4D1EC06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6" creationId="{C0A3C319-783F-978D-02DD-1D5A8CF8F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7" creationId="{DF37AA63-CC98-38A3-B8AB-CED151781E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8" creationId="{DB771DE7-88B4-168E-3D06-65782D41A3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9" creationId="{34B3B372-20EA-D108-AD17-F24177D0BF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0" creationId="{2C23894F-BD6E-EDF6-FDF9-257B72BA80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1" creationId="{56333753-8A03-A771-5570-870AE0B1F8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2" creationId="{E64166FF-30B6-0E50-48D1-F90D7E2A3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3" creationId="{000E7FEA-1091-B10C-026B-A764290FA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4" creationId="{0619D3AA-4FB4-A1BC-0884-A1BC15D72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5" creationId="{8FFD350D-7233-4A9F-D909-DDA65237B8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6" creationId="{A86CD642-2382-2489-BC24-69892900FB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7" creationId="{128373F4-524E-C016-10A2-62FCE390E8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8" creationId="{27ACCA66-7F70-4844-5D89-587EE6634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9" creationId="{4A7FDD1F-48B9-7F25-25EF-1A33E62F9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0" creationId="{7E2C77C7-5965-9B37-8034-9D0DF485AD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1" creationId="{C98F7E55-AB10-AC10-1D4E-0ED1580BB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2" creationId="{800380D5-8FA3-0C0C-EEF4-B440F78BCF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3" creationId="{1FF35222-FB13-FBD8-E268-4AD40B7CE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4" creationId="{FE171192-C05F-0CDA-8135-ED5FACB0B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5" creationId="{7853D0FF-ADBA-1B0F-B2DC-52D2C3E160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6" creationId="{030ECE91-D0D2-DCE8-9E21-C3147A4F3B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7" creationId="{663F54A0-F6C5-BF28-CD6D-2A6BB0FF8C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8" creationId="{36AD0DB9-EA36-10E9-F216-63C0ABF189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9" creationId="{0B2C1966-6EB3-0B58-A7E5-D6A51E4816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0" creationId="{51D749CB-71A8-2011-9D8D-357BA41377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1" creationId="{B807B95A-1BD4-E6B5-ADA3-2736221F1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2" creationId="{78B78588-05E8-A417-F1AD-2FFEF72745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3" creationId="{5BD8A1AB-8477-BDE3-4D66-31E66F037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4" creationId="{A21F1834-45E0-707E-4B1C-B28DE08CD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5" creationId="{F9C0988E-83C6-2D5A-BB1E-69B9A76EB6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6" creationId="{7F288748-9825-A8C4-12A4-EA886698B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7" creationId="{E720CB32-EE9F-A96B-10C3-563FB8311A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8" creationId="{8413957F-0D10-407F-A6DD-2E1BA4572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9" creationId="{FD379938-32B9-738E-464D-204781524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0" creationId="{B6D7AB04-9549-F71B-2EB3-95E9D4DC4A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1" creationId="{94FE871D-7283-D812-7FA7-2F914F477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2" creationId="{204BB582-80AB-BD4F-01E8-BC4554030D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3" creationId="{FC981D4D-C6C4-8135-7CEE-03C83539D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4" creationId="{5091A2BD-2462-34A9-7BA9-FD493499B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5" creationId="{2A11C12D-E608-E871-CA33-3750D4B8B7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6" creationId="{67667D71-6EDB-6577-3B2E-B33C79EBA6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7" creationId="{0996420E-0AC9-8678-5482-A9EEC4099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8" creationId="{5F3893BE-4EDD-BDE0-E15C-13136F372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9" creationId="{FDB70568-FEC9-8C2F-28B8-49E121EB0D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0" creationId="{FB6534C4-6D33-D86E-0E2E-B328C62E1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1" creationId="{490578BA-3B59-A41C-FF61-39387373A3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2" creationId="{1305B8FE-FC9A-FBD0-9628-0108DA824F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3" creationId="{B05AACBF-C2BB-B91C-43B7-2F2F525490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4" creationId="{DDB6230A-4330-E9A8-43D2-91A2866D85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5" creationId="{E63894FD-0FB5-C490-EA90-5DFD6268C6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6" creationId="{5CD99B8F-6EAD-121A-1EC6-00E0CA815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7" creationId="{A9FB5C76-BE0F-A39C-D61F-A37CC6DCD6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8" creationId="{6EF42F62-1ECA-45F8-199C-8CFFE30EB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9" creationId="{CB83BB31-A102-A567-FFDB-8590ADBDD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0" creationId="{9C431D51-DF56-AF6B-4B80-C3E98CB06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1" creationId="{6A1855BE-116D-B282-D2D3-BA1B1C2B4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2" creationId="{E90EA609-71E8-C72B-2903-48A5F16EB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3" creationId="{317D62AE-BF6D-90E4-3D7E-48B8E58ADA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4" creationId="{28A6E773-9809-5CDD-8864-B643B3EBF9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5" creationId="{5E6C4A51-226A-14EF-63E8-F0C07DCB80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6" creationId="{AE7A7E9A-0152-B9D9-CA87-0FEB2BE05F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7" creationId="{035F841F-8D1B-6327-7EE4-EC490C78AB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8" creationId="{29074AD3-46C4-A390-ADE6-92013C473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9" creationId="{C930A8FE-42E0-CCB4-F6BF-A71DF8A0F6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0" creationId="{A28B4BDC-1B51-C837-182E-21D852C8E7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1" creationId="{06F20F88-5A94-8D3D-4CFA-C8C2A16F08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2" creationId="{09147C6F-894A-8E7B-B8B1-2AAF59DCB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3" creationId="{8731B68B-0352-90FD-B734-2347481E3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4" creationId="{40A99FDF-AFDB-F879-1930-E2F265B85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5" creationId="{746B735C-CCA9-C865-553B-0C3F777493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6" creationId="{ED18053E-7367-86CA-E469-73A5A97BA8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7" creationId="{30F178D9-F03A-8B8E-3C11-4FFC54FDCA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8" creationId="{68656E61-1EBB-1A40-2268-314E750C54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9" creationId="{AE7579FD-D884-AE23-4F73-CD2C8813D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0" creationId="{9007E1C3-4161-31AD-5EEA-70D545C85B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1" creationId="{C4DEEFFC-9559-7246-942B-2772F8D12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2" creationId="{84211A79-9557-C544-CF7C-C846B5004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3" creationId="{214E2169-C538-7645-BE54-399D109B57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4" creationId="{105CE94B-AF0C-C79B-B731-99944A5AF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5" creationId="{3DFC20F8-9274-5130-9D4F-FB680632D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6" creationId="{B0813C4D-F3CD-3BB2-3415-3B40C0C41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7" creationId="{4564B13F-5420-82B4-93D4-891F059C51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8" creationId="{02A4A4CD-E8EF-F937-1025-29ECF09D2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9" creationId="{03E4BB47-4E63-F86A-8F42-99AB8A9323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0" creationId="{6F39654E-A595-6D90-78E2-915F1E67B6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1" creationId="{43F431EB-0D3A-49B7-87C2-7EAFF475CB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2" creationId="{65EE19F0-182E-48A3-624E-5C22F5231F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3" creationId="{2AA78E4D-FF6D-9691-00FA-F0BA2C14C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4" creationId="{E71A248C-BF39-C449-BA47-20FDA57B7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5" creationId="{F5B9ABB0-E542-B3CF-20EE-1333EF639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6" creationId="{AEFED50B-6B9D-1560-4156-42EC36587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7" creationId="{3BD22A20-E6A8-7576-88CD-EE283CF33E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8" creationId="{A2579F4F-2F80-A526-42E6-17ACB07E7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9" creationId="{0B015DAD-747C-944D-B0D7-BC3D43E278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0" creationId="{46BFFF92-031D-5341-13F9-7C0C10741D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1" creationId="{43DB547B-4A79-AAEE-8351-9446E205A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2" creationId="{B89B41FE-07A9-44B1-00A2-FBA28630B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3" creationId="{FF60E0FA-CDFE-3B24-8EAB-41316D63C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4" creationId="{3AB80372-B7BA-94D4-F919-D4BC6B02C9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5" creationId="{8876095B-3E60-4084-CC3E-C7EA1CA92E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6" creationId="{DD40FC2C-B60A-127C-D4C7-7F72D7347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7" creationId="{4875CD71-B401-2121-0F4C-67A0C3E165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8" creationId="{A50FAFF7-DBE1-C0CA-A0E5-048DE1783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9" creationId="{F9FDD403-E481-9F6F-DEA2-182BDC94A9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0" creationId="{EE564471-F9FB-9089-9336-B641AF7942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1" creationId="{ECD67670-D79C-82BC-6E58-0E17F7D644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2" creationId="{C3A4D51F-024B-4FA2-CCF0-8DC7317D51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3" creationId="{8CF5FF1F-049D-08EC-DF53-B0C6C18E1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4" creationId="{B560EDC2-66CE-EC88-08C1-EC8DE09A43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5" creationId="{4045F7D0-6AA5-28B5-6B9B-3B9F780AC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6" creationId="{C644AA0A-52F5-110D-9289-EA10AAEE20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7" creationId="{F75D5A61-1EB8-4454-9A63-3F8414EB8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8" creationId="{6B3F5D4C-B6DF-5764-D964-B7E020D8D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9" creationId="{FB103E2D-5037-2BD8-0CCA-B364404AD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0" creationId="{2D528CD8-0137-E688-99E4-653D3A636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1" creationId="{EF329DFF-5D19-890B-C205-9F0EB71C23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2" creationId="{22FCA2BC-9E30-4FCA-F565-47A82436F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3" creationId="{E58B5933-D91D-D379-E519-244E056D4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4" creationId="{3DEB3DE5-1934-B5DE-15DD-62F3BA609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5" creationId="{5BE0E092-B093-F3C4-1294-0BC0CDA04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6" creationId="{878AA563-A08A-C8E8-7FDD-160C4AF65F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7" creationId="{022AA671-19DE-F6F7-8200-47E7AA6D47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8" creationId="{8E0DE60B-A9A2-6D6B-7803-B0EDDA9F45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9" creationId="{28C112A0-56A5-3FFC-7F65-962B19D4D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0" creationId="{C8F8232C-2F6B-6756-F147-1051849D46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1" creationId="{0964FC6A-5BC0-4210-4190-B582E4BD56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2" creationId="{C2FD86BE-5D69-C456-F9E2-5721A75654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3" creationId="{93AF0161-F6CD-A014-838E-7ED84887E4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4" creationId="{7D1FC185-8C16-4767-BC2E-828DC303F1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5" creationId="{C15CD936-1CA2-869D-A3ED-1B86C1FF70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6" creationId="{14B72E26-5343-163E-0E4C-C37159B1D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7" creationId="{DCD83A91-D0EC-75CA-9FDC-6417942B7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8" creationId="{D8728D71-C229-A7CE-3AB9-0EF41619E0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9" creationId="{F9C38140-4646-9F63-F2FA-C3972994D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0" creationId="{BEE18C08-C9EF-34F0-66DD-DF4D763A0D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1" creationId="{FA6F3306-AF83-5BB0-2C51-41CE802617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2" creationId="{7685D36B-FF45-D106-F424-260A311170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3" creationId="{7C895CF5-03C6-58A7-3FEB-08354815D5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4" creationId="{C2483098-101F-2E40-9918-AF0AF62C83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5" creationId="{A5A252CC-AA68-6D2F-BDBB-1628B83605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6" creationId="{455F2E89-013B-B62E-3547-57C87AA94D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7" creationId="{00F2D574-C2CE-8AB4-C62C-E40194FEF5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8" creationId="{76A39FE7-ACDA-54F8-E979-C93FEE97F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9" creationId="{72C36664-06D3-9F6B-BDEE-1BBBD6D0DC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0" creationId="{DB63E62D-A735-2074-79FB-2C1ED64E19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1" creationId="{765E36E0-7AFB-43C6-DD58-5308ACDA90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2" creationId="{F84BA4A5-80E5-F52A-CADB-C33BA83B3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3" creationId="{32A82313-02BB-C606-399A-90F867B06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4" creationId="{41409432-7FBF-407B-6B53-D1F7649BB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5" creationId="{0671BDA9-6220-67C3-C859-5C3C4768C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6" creationId="{A32853C3-BABB-F3B5-4DE8-777023EB5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7" creationId="{90552C43-0001-EA68-6CDC-E136D6202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8" creationId="{6AD0582D-E8B6-11CC-350E-AB6BA1F300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9" creationId="{521805B6-97DD-0B23-AF6E-24668C0C2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0" creationId="{C4530A62-8AB1-C365-71A9-A68A2B2E6D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1" creationId="{070F30D3-9AB5-CE06-5D4E-6E22CDA48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2" creationId="{90C849EE-3D8A-A0B5-147C-D91DDE5317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3" creationId="{27A623E6-2272-ABCB-9420-1E5DEF10D6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4" creationId="{9A9CAA5B-3BDD-1FDE-299F-94E4A208A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5" creationId="{343E7491-427E-3CF6-5971-9FB6B4D063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6" creationId="{14060B53-35F4-F07B-B97E-EEEAA81D8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7" creationId="{6B3DEAB9-E70F-9BAF-B075-10389F8CD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8" creationId="{FA76B3CB-CE04-6797-A1E1-4EFF3F5DCF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9" creationId="{F9F15C22-69B6-4805-6E89-26CBF509C6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0" creationId="{1AA6CCC3-9EFF-59AC-262E-0B2451803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1" creationId="{18AE8B80-65B2-51F4-DE92-1937069883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2" creationId="{601F5170-D17C-3F80-E8E4-A8C4FDBB15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3" creationId="{2B662D06-03D1-C890-993B-6F317ACC1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4" creationId="{DA054267-D3A4-0164-F174-3A13DB3188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5" creationId="{EDB004A9-0091-8CA1-5C5A-D51F5B140A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6" creationId="{D8FCCAB9-C675-1AC7-03CC-1CEE575929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7" creationId="{BD8A390E-3665-F938-4CBE-8536C310CB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8" creationId="{915818BC-769F-1179-24E3-ABD47A816B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9" creationId="{36ACF010-9BBF-9910-4D8C-00E27F6CEB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0" creationId="{045BA3B3-536F-6893-E389-E4E054C300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1" creationId="{E56F4EDF-1683-173D-2021-090047844A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2" creationId="{700ACEE6-D076-7AB0-8532-97A14F1194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3" creationId="{175B8481-4884-0E46-DC34-425AF6F15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4" creationId="{1DCDAEED-112F-AFF1-4492-7E71FB57F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5" creationId="{7301A762-FF75-5F1A-E16D-B59AD0CEC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6" creationId="{4818A795-6D46-5E34-1A4A-9B49D61CB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7" creationId="{86C1C98A-0AA2-7E1A-82CA-0B1CC00D6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8" creationId="{D671CB69-C5CF-1584-470D-7A75BC1BFF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9" creationId="{4D0FDB91-F605-28E4-6A78-090A362E81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0" creationId="{D04349E8-4D7F-6284-FB6E-B456F72D4A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1" creationId="{DA45561A-01C0-3D66-ECA8-7823D8B04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2" creationId="{3F46937E-12D8-0767-DAD9-3A0D18D673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3" creationId="{68E69BD9-AEE2-7762-A80D-12385298D6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4" creationId="{B7F2978F-3457-D585-5FCB-1BB3648A43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5" creationId="{65FF3E44-26D7-CCC5-370E-F85583DD4C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6" creationId="{E3A9823E-6E06-2126-9FD2-493E0377B3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7" creationId="{E39EF119-CDAE-F17D-491F-587B84E85E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8" creationId="{DE2F3EC5-4D6B-D800-FA2A-413657D1E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9" creationId="{E68A6C0C-DA8E-6051-897B-397D5969E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0" creationId="{A7E46568-CC8A-A71E-D9BC-1FEE4BD1EA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1" creationId="{7E2D9AAD-7281-73A4-4486-8D6EEA2F63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2" creationId="{AC864492-AD49-6D5E-5EC5-B3975579F3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3" creationId="{98276DBA-495E-47E3-5B3F-0F8EDA5FD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4" creationId="{05847D71-7535-5929-715A-CC67A62432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5" creationId="{62ADE77D-2932-99A2-E0F1-6F98E7EC9B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6" creationId="{3C169352-3E96-AF23-060A-B8E846CE94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7" creationId="{4DC62730-11C9-B9E4-E3BA-AE21A3D632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8" creationId="{3FBAF254-6801-07D2-C93B-CF051CD82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9" creationId="{CD970F81-E89C-AAE7-5401-74E0ED5E9F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0" creationId="{6061FCD6-86A5-BC28-6DAB-428C70F33E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1" creationId="{40E497C1-107E-9407-56ED-BB6320802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2" creationId="{B1A377D7-BD86-7517-08E7-31F813942F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3" creationId="{D28A8B6E-7F98-6D42-F022-E1CEC1CFBF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4" creationId="{13935914-0512-5ABC-5429-BB929F322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5" creationId="{47835334-B689-EE62-8980-863EF89F0B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6" creationId="{50F7B1F6-0926-853A-D94D-746BA7D64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7" creationId="{53113666-98AC-628B-EE55-B4DCB3154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8" creationId="{FB134EE8-FE95-B8BA-F2A4-7C0C92FD4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9" creationId="{1BF77D76-D61A-8303-65EF-043A5F3074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0" creationId="{E1C63604-80E5-7DD0-F904-73C5C94DCC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1" creationId="{13A2C3AD-801A-CFBD-6B5B-0C57F083D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2" creationId="{D2F6A70D-813C-C8EA-DA25-8D15FB194B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3" creationId="{48FC637B-88B1-89C2-CC89-3AC708BE66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4" creationId="{E8D8B0B5-F313-506C-DD0E-2D99206E0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5" creationId="{F1B256C2-50CE-9119-E130-2D2850CF6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6" creationId="{518B23CD-ECA9-B8FB-B7BD-BE4B318F2A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7" creationId="{ED73D6A0-F5DE-273C-D964-60235ADBDB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8" creationId="{7D5F690E-D4F7-E412-CBBC-95ACDE14CA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9" creationId="{8A3EEA65-0689-5431-248B-8E43EC8F43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0" creationId="{BAA5EAAE-7FC2-2DC4-2F2B-FDC4F6777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1" creationId="{37C3CEF0-9B94-2C57-76E9-232C085D1A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2" creationId="{2221775E-106C-01A5-063E-D163C09A0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3" creationId="{4D4FFEAF-FB02-9455-E5DE-1F346DD43B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4" creationId="{12A480AD-A63D-491D-448F-F339C7632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5" creationId="{1CAB389A-16A6-B33F-24F4-348BC09589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6" creationId="{30268BFA-3F99-03A7-A92B-22E5396EB9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7" creationId="{9C3616F4-DD42-0140-0BE8-C8E7DD515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8" creationId="{1619CC5A-A801-083D-7E8E-65E30F28DC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9" creationId="{1A0C0263-83E9-852E-2D6D-AB615120D6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0" creationId="{02E36CE5-1A35-A5B3-B776-66DAB1058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1" creationId="{A6182429-FD42-C227-E1CE-BEACD804DA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2" creationId="{CC449C6D-C221-3E58-FD33-6CA6DCF6C4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3" creationId="{673DC983-7179-D6E9-971F-7213F7F07F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4" creationId="{BC9CAC92-5E87-51F4-FB7B-B8E9E264D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5" creationId="{6F6FB0ED-EE0C-558C-1331-4EF1832405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6" creationId="{7786D157-F4E7-4517-B0B1-9BB3B60EE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7" creationId="{CF601245-81C2-F251-5587-1A7B528B6B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8" creationId="{5C7F511A-0F12-7468-BCB0-DF77F446B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9" creationId="{0BB5FC45-322F-512D-2AE5-AFD35CE00E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0" creationId="{1A0E38A9-4D19-29E1-B7AC-27E156FB8A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1" creationId="{F84A6DC1-EBC7-2B14-3591-7D7F8F4D1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2" creationId="{0E67D0EA-41D2-2D0D-06EA-0C9E4E351A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3" creationId="{EAACDCCF-B1DE-38BE-F0FD-FE66C8C89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4" creationId="{0E8670AC-DE30-4352-6B2B-E5AD6289EF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5" creationId="{D7F60F54-D96A-CD59-0A8A-0DBC73B394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6" creationId="{4D3A1DD4-CEF0-50C0-564B-5C616D96B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7" creationId="{7E259209-3C11-28DF-A045-37059D86F0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8" creationId="{44E7EAED-43AF-2E07-2C8C-99E1909AE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9" creationId="{F0D43336-757B-643E-1DEA-FFCF9B4090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0" creationId="{CE7C6561-048D-8839-9AF8-E6231360C5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1" creationId="{482F89C6-010C-7877-5145-452C02FBDB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2" creationId="{F2312E12-4D73-FA03-18B4-9EA4CD783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3" creationId="{B425B374-E36F-4E24-BB33-885D5873BD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4" creationId="{EF12663F-F0F1-2624-D901-16AF51EABF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5" creationId="{ADB0BBF5-404A-ADFB-6B9C-004D3199BA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6" creationId="{969EBF2A-6CC4-5297-C7A1-65A06AC04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7" creationId="{89B09C52-1E28-268E-47CD-9A0B5E8F91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8" creationId="{EBE833D4-8B8B-A433-D9E2-8D9CCE96F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9" creationId="{E21C8396-0B62-9251-A434-EC2B51FF3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0" creationId="{38A12A6A-4517-57FB-0BC8-5A4C49AA47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1" creationId="{2CD34D3D-5824-B387-6B71-7F793A85D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2" creationId="{E512A926-0F60-3B23-91C8-20604D639D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3" creationId="{F8A991CE-0915-1CC8-6548-125E7E3A37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4" creationId="{0133F4F5-B8FD-55C4-1798-537E7A9093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5" creationId="{0FF5737C-6198-5B59-6823-30D0DADEB3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6" creationId="{634CE02A-F634-277E-242A-69A94FF0A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7" creationId="{DA050249-8EBB-BF28-DE4A-2AFDB11EC4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8" creationId="{556EF760-6BCB-3B2E-71B4-F651112B9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9" creationId="{0BDF44C1-E919-6C97-B2C6-49AD8A69D5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0" creationId="{016E4EE6-160B-BCBC-8057-C564A34278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1" creationId="{E4112981-D8B4-FE11-16C0-43D9957EAA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2" creationId="{3FA9660E-54C6-2D1C-8AB6-9DD29221E4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3" creationId="{DB7CE522-AF3F-035C-8238-F6082CC269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4" creationId="{E99C14F0-D0CE-0941-9FFC-9BC36AE23D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5" creationId="{7DA41F0C-4D60-0581-F08F-2813A411A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6" creationId="{1E9C4DAD-1A38-C3BD-7F8E-9E00CA4614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7" creationId="{08F4066F-AA99-F913-1380-80DBFFE935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8" creationId="{694D1A2D-25B2-ED9F-6110-C30A2C2FFC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9" creationId="{148170BD-7F47-7D7D-36AC-4A9CC16794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0" creationId="{3E22092E-627A-8C0C-87BB-5C442EB48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1" creationId="{3FCDE14D-1710-A235-4B76-7C5A941304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2" creationId="{D2784077-6ECA-4DF8-BA08-2A073DBD2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3" creationId="{2CAC8D18-0202-B9A1-9642-A884BE337C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4" creationId="{93C93742-D77D-FB72-9415-1F2DFEE7A4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5" creationId="{571E437F-2C47-DFE4-690B-48A4DEA34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6" creationId="{FC9143F7-564B-7DAA-F1C9-4E07575D6A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7" creationId="{88E39896-B6F4-6762-AF11-ED879D489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8" creationId="{9320396A-679B-A358-7A74-154885928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9" creationId="{8C3A3D05-0C3C-083F-1EE5-EC0BB4B840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0" creationId="{8F819316-B7FA-6988-E285-707A2A3955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1" creationId="{DECA4E2A-6BC6-1E25-C09B-3B9BFF0067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2" creationId="{815FDCF3-547E-E27B-90D1-C95A56366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3" creationId="{71D60A7F-3968-518D-A435-5AAF5863AB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4" creationId="{3233C511-B2C2-90D1-E8F5-42D3DC9F73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5" creationId="{0EF5CE0C-56B4-A808-DED4-0EA8B9C623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6" creationId="{57F59939-1C63-9DE2-8D72-C14AF9E47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7" creationId="{88D33A26-03A5-C2F8-B560-FBA451FF75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8" creationId="{7F788034-F5ED-31DF-B8BA-9380A8B1A1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9" creationId="{41FB2452-2DA0-F8A0-C114-84B097B71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0" creationId="{B35DE092-F6F7-86D8-9593-4460A391B3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1" creationId="{134BE13D-D145-FA5A-3AA9-8D259A08EE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2" creationId="{1F05DC3C-BC31-0D20-DEA0-5EB142EE2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3" creationId="{83FC220B-618F-C8F5-351C-65078A516C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4" creationId="{4C420924-B2FB-8460-C5C1-83726C5182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5" creationId="{F89B572F-7C76-63B3-C4BB-284ACCE113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6" creationId="{FD3D058C-7B5C-46C1-7A69-7D8BE89953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7" creationId="{6605DC2A-8647-3F26-FE9B-387252F220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8" creationId="{7213FCE5-4D01-7FE0-341B-16D745E84C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9" creationId="{A1416CE2-CA51-8A99-3481-2E06D8FECD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0" creationId="{BB78F573-E98B-0DA2-907F-7BC49CF84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1" creationId="{4074FA86-199A-5BA1-FA1F-FEF8EAF29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2" creationId="{FF5644A1-56A1-72C1-E71D-84FE56D92B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3" creationId="{2318CB01-CD69-E610-CDFF-78D1FAA1D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4" creationId="{31093BA3-1640-5208-8A22-6A2D7D54B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5" creationId="{24627B31-B24A-AFE3-6554-CBA8CCF555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6" creationId="{A4FB87C2-BABB-379B-A836-344F996301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7" creationId="{2C51E254-CCFE-DCBD-1CBF-AC5365E20B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8" creationId="{2F0D5C68-19BB-34F6-ED21-38E5F65641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9" creationId="{7ABA7CFC-0E25-AC40-BE1F-E4197537B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0" creationId="{1496864C-195F-33A8-CEBC-6DBD38DF3D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1" creationId="{0E210779-D69E-F1A2-A2BB-7AFEEF324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2" creationId="{140051D4-5201-FD67-3B1E-07F7A6A80C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3" creationId="{C7EAA36B-CB76-44DB-C474-1A7FACA70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4" creationId="{2EC54112-62F3-3347-9A24-85E04986F5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5" creationId="{2757D071-7251-3780-2436-1898AF8179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6" creationId="{6DA5E786-40FF-3647-4E54-251366CA8E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7" creationId="{49D5C229-77BE-EE9D-D309-BF17EF1253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8" creationId="{0A7E5A7E-6C88-8D17-0A50-180B965736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9" creationId="{D600FD70-7D06-7CC4-FB28-FF6B119D4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0" creationId="{FC62962B-A816-8A28-A6DA-636A8D6451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1" creationId="{217896F2-F3F5-D7F8-3D20-6756B0920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2" creationId="{EC3FCA96-1027-9C7E-25AE-3F9696D47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3" creationId="{613AE62A-3681-32D6-46E3-784A83F990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4" creationId="{FC1019B9-93A4-DE03-7928-EB0CBB642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5" creationId="{D5ECD1B2-2D47-57BB-0896-3C08F5E538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6" creationId="{F8F9F84A-BE4F-4ADB-DD25-D4C46C82E8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7" creationId="{349D349C-BCB8-E986-C2A6-67765A878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8" creationId="{C0761A53-8008-54B3-5827-7E73EF1BAC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9" creationId="{262C2117-F322-152C-B8F4-052ADB443B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0" creationId="{65206647-2110-31A7-2870-C60D50AABB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1" creationId="{94A6D864-6277-9254-BC35-61F444BCB1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2" creationId="{A5A7662F-FE6E-A9AF-13AC-EF7A2CB6C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3" creationId="{5274E2E2-1700-E0B1-B64E-E186A10E3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4" creationId="{2B7D4F35-98CD-E0B0-6AC4-76EBA7F3B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5" creationId="{023DA5D3-65D0-1562-D9CB-9C7D9F9918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6" creationId="{C8A9A52C-262B-A26E-A71E-80B112B358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7" creationId="{5CABF7F7-202A-FEA9-422E-1C2E20E6D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8" creationId="{4B794540-38AB-6AE5-C619-BE34ECFD84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9" creationId="{4A9C5307-54A7-7188-52E2-A735EADB4B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0" creationId="{4F9A04D5-C5F3-4C78-5F3D-0FC9F5A9F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1" creationId="{FA93A4D9-21FB-49B8-262C-FDD8F7545A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2" creationId="{581FFDA6-11B3-BFCB-75B6-0CE9845025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3" creationId="{A227207E-ADF8-F43A-1282-0D0FF85D2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4" creationId="{0437B7E9-0FA6-CD00-2C53-60568A1FA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5" creationId="{1AF8B8AF-1227-AA63-C367-FFA1F12A5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6" creationId="{15205B00-F541-9584-E836-0003269138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7" creationId="{039F9537-CB58-D93D-212E-221CBD1A10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8" creationId="{FDD18DA5-3751-2C5C-9175-453F5EEB6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9" creationId="{6A1FE4A9-D899-FB26-92F7-9DCF2DC504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0" creationId="{74F022AA-3013-16B7-2386-84144AE3A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1" creationId="{07A6B542-64E5-0837-8AB1-E394D0BE96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2" creationId="{CF0FAD7E-073A-8212-5EAB-8843319BBC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3" creationId="{98843BE6-4A12-FBE0-BBB2-24A28D96C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4" creationId="{359C3F10-FCF3-1496-AB40-BCD027A80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5" creationId="{CC7D9989-5243-7D9B-1CAE-820BB261BA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6" creationId="{7ACA76EA-56FA-58BC-EB0C-8A9300F51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7" creationId="{E9CCEB77-AAA4-B15E-B1B4-7CBE731B1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8" creationId="{D478A695-A34D-3F9F-EE41-A1C7B0056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9" creationId="{003D5993-D461-6904-8850-A10E8CB0B2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0" creationId="{F60CA0A1-9503-467E-0482-43A583E96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1" creationId="{C5E24C78-5136-E6A1-7858-47FB630B4B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2" creationId="{8C2E7491-81DA-7216-8D40-1D0BD942A3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3" creationId="{CF31F31A-C721-821F-269D-D9F2F55A54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4" creationId="{078DA060-5A75-964A-7B84-ED856A00E8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5" creationId="{AF16D0B0-6CD1-378D-6E10-E1FC50671C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6" creationId="{BE838082-D3A4-6329-545E-754618DA98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7" creationId="{3D3F02DE-A29D-76B1-3347-5AE3E1A031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8" creationId="{1814C340-96BE-78CD-C05A-785847C7A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9" creationId="{D57F5C56-FA23-4B54-9B0A-45DF889B7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0" creationId="{6EB6C428-4AC5-206A-C559-42525EFB26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1" creationId="{ECB41995-A731-7A30-C36C-C2B950EE95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2" creationId="{221C29BA-BA14-62B3-7A42-DBDECB2AE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3" creationId="{259713F3-059B-BE86-C40A-4DDCFD80C2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4" creationId="{1BAD5C23-3778-B675-E1DD-564F2844CA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5" creationId="{7BB2FB19-8CAE-0983-47CF-97397686B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6" creationId="{03154EAC-F6D6-F185-80E9-5493B6CE65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7" creationId="{FDEB02A4-5FA6-F921-101B-81730348A0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8" creationId="{34CBD76E-5CD4-906A-84CC-327CDB043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9" creationId="{4955A1B1-6CE0-7C88-1998-F079B3439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0" creationId="{27F9BC28-50D4-D2AE-28BE-A0C12BB0C5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1" creationId="{E5936231-3D9D-5F3F-D869-16F392CE1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2" creationId="{A21D0850-64E0-9573-9193-DCD0154DB0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3" creationId="{6E81958A-B8CD-65FB-3D6D-2BE595F18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4" creationId="{0118CA13-E57F-3125-4FC4-A3A7CB353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5" creationId="{0A1500E5-0AAA-7B74-3B50-3FCE51F41C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6" creationId="{B9E78B16-5002-9C9E-F1E2-0B264C92D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7" creationId="{4F00F324-792E-41CA-B408-554F0A190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8" creationId="{A39E4ED7-A875-068E-7BFC-F35D1854A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9" creationId="{766F4D0B-54DF-84F3-DAB8-5389BF0EF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0" creationId="{3190BAF8-1B7A-511A-47B2-BC9FBC7DBD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1" creationId="{5217DBD3-DE93-8522-BAD5-515A41E49A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2" creationId="{5AA0EBC1-235A-4972-FCA2-5D6284DFD9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3" creationId="{DA39E6F3-FDEE-AE40-51D3-720CA9D070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4" creationId="{A12B4227-0A2A-3857-3D65-58956D8CB1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5" creationId="{452CB291-F557-5ADA-3DAF-1FF1B581F2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6" creationId="{6CD92D15-41BF-4F11-64C3-F14A111F12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7" creationId="{67F80558-B9F2-D86A-FB62-F1A77F657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8" creationId="{6EEE4573-3C9B-728B-5533-13C9C4737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9" creationId="{9B5D44AB-E622-ABBF-37CF-B746DC8368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0" creationId="{2C871EA8-D444-621F-5AB6-58D84CD81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1" creationId="{D2AF85B9-62ED-F340-E29B-A52D64C55E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2" creationId="{04C67E46-4785-5724-FD52-0B06B10E97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3" creationId="{5B25A187-E571-1B63-7C6C-C8E99A8A3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4" creationId="{B5984274-AFC2-6CAA-1720-8295B2AE28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5" creationId="{CE9A92B9-1F52-75C7-AF99-F511770DE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6" creationId="{7E3F5C79-53ED-5F20-9F23-A9B6A522E0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7" creationId="{892648C7-8D40-741B-4656-0930E4EE5D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8" creationId="{A512099B-F42B-EBCB-FB5F-B84F7EB6A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9" creationId="{06C46CEE-9BBD-4518-F804-0DE964672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0" creationId="{7C7AAE8C-BB0C-81B0-18B7-8C832163E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1" creationId="{36132A63-F09F-2E6B-4BA9-06A38D624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2" creationId="{0C24E725-F530-84E5-D4AF-49A03FC6A5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3" creationId="{3C317ADF-952C-1A62-09D3-FDEB3B1EF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4" creationId="{5D95B661-4CF5-744C-DFCD-8113AB4182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5" creationId="{CD229A66-C6F4-C383-AC4F-491BEFF4B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6" creationId="{498E32F6-29B2-7BA5-1553-CF7C67B48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7" creationId="{B1531E37-7837-9B1F-5E3B-9B2C80B5BA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8" creationId="{10E57150-8CC2-E25A-3AF1-F6AF96364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9" creationId="{A933619C-B574-1C68-40F6-0DDD42CFDB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0" creationId="{2EE2E27A-FEC6-3651-9E53-6BC3EDF80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1" creationId="{B9A74E6B-1284-1CC2-A0C1-8139F7EAF1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2" creationId="{8E3558B0-2701-F754-A97F-7175BCB9E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3" creationId="{9DE21E9B-A3AA-D6DD-16A7-E5FEFFEF5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4" creationId="{CAB616A6-1FCE-97D0-B45F-7D1491131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5" creationId="{99607B9B-0A3A-5CDB-158B-7E06C909B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6" creationId="{BEE4BE6C-0AA5-93F7-31D7-168B29E1DD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7" creationId="{14C89DA2-D311-42FE-3B50-F6E165D593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8" creationId="{8644FBEF-5DD3-EA4C-15D6-D2CE6E4BA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9" creationId="{F652A955-A22C-E7D4-F2EB-58AED40C3C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0" creationId="{6F8B224D-69CF-FE3A-D4F0-1781D02822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1" creationId="{7C5B11E2-764E-1F4D-6183-DC5AAF98FF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2" creationId="{C198D633-F940-18F0-3A89-BE0476F1E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3" creationId="{98EB2FF5-5DE5-0470-B917-3A4009A75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4" creationId="{B0BADBCF-EDB4-5F25-68B9-D96138DF63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5" creationId="{41C76353-2F7E-5699-2FA1-E17DF11D6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6" creationId="{8B0B5075-4464-4D71-5A0A-ED37087F69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7" creationId="{42BA8ACB-8B6F-DA9B-0894-770C3BB48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8" creationId="{088F7EC0-FAB1-78AA-9705-2ED13527E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9" creationId="{B5FE99C6-4413-F972-A537-69C2A6702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0" creationId="{BABE3C45-B090-1F3E-EFAC-6D239644CD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1" creationId="{82AF9E2F-BFA6-169F-B8D8-151D39AC5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2" creationId="{A591E9D7-A8BA-2D48-1FAA-1B40A0521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3" creationId="{50362154-4A30-3B1F-DC56-9F94239B2C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4" creationId="{6354C4CD-695A-7975-F90D-3A330BB41E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5" creationId="{45FAA842-9EC1-182B-21BB-99E845F9A3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6" creationId="{AD008FDF-B51B-208C-CE6E-6F4D96460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7" creationId="{5CD649EB-2C1C-4E5E-B936-42D177341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8" creationId="{1CC3C88B-DAD5-A072-6312-4D08F2E12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9" creationId="{54047B17-4921-5D19-9429-8E1AC1C735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0" creationId="{C985F6E6-B52F-6EBC-4BF9-09AEBA815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1" creationId="{B7D021F0-B374-4BFA-2728-4ABA940694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2" creationId="{B66885FA-D677-5125-D08C-DBD653B63B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3" creationId="{407C6F1F-54E6-4C39-BD28-2E98F4552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4" creationId="{DCB240E3-F2B6-EC27-2330-A94FDAFA4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5" creationId="{92B1EBFC-BBF9-99D1-849E-1A0CE2FEAF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6" creationId="{594F5894-C0E2-7AD5-1D9E-C10DA7B83A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7" creationId="{C01DE9C5-17E6-A50E-19CC-5DC032462D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8" creationId="{2A2472F1-17BF-0E69-C88B-EABD88265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9" creationId="{C4F8D9D3-3B3D-D022-3D95-B4B102C4D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0" creationId="{CC25214F-5CD7-2830-8CBC-94F2D0C3BD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1" creationId="{3B5700EE-6EE9-0FE3-4876-F6E308E2EB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2" creationId="{DDED5987-111C-440F-BD77-80C6EC82B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3" creationId="{078FDA55-AA16-922C-59A6-168915F446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4" creationId="{9D7862C9-9796-B800-B94F-3FC8921A5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5" creationId="{FDF64EA7-D1B7-6EA3-FB5F-051B1DEC8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6" creationId="{C1CB3E59-8463-D372-5B4E-40356E6945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7" creationId="{AEC196CC-B9B8-9E0A-29C9-DA001E13C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8" creationId="{70C953C2-36F9-88B3-BDAC-DD72BEB604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9" creationId="{96C5E7A0-90F0-3404-63C8-893333C0E2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0" creationId="{8DCAC649-3F84-4C15-EAF8-BAD4107BE2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1" creationId="{A1D103E4-9099-BDD6-CD27-88023273A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2" creationId="{5FA13D22-22FC-0F4D-1FB8-47E861F2D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3" creationId="{040FC71F-AE02-155E-CE80-17D3F3540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4" creationId="{DA4B8F6B-8AB9-9A24-CF51-FE070937D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5" creationId="{7009A6C8-3FD1-4D73-C29F-A0C9632ED5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6" creationId="{C2CFEC14-D8EC-4FC0-2DE6-2DBFD651E2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7" creationId="{CFC4D870-D724-59BB-29E3-64E35EB79F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8" creationId="{569E98D2-C568-C4E5-3620-89F9B7126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9" creationId="{160F94EC-C42C-2BB1-54CD-034F466349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0" creationId="{B4F102F4-2DAD-00BE-E495-06B3B3F77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1" creationId="{0EB29F0F-E2DC-F9B5-135E-3A2930349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2" creationId="{0780E6CA-1C4F-A405-F301-ABE326C73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3" creationId="{A94B3F81-957A-9507-F680-4894B39C41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4" creationId="{360A63B6-D7C7-2E99-9889-9C8A6536BB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5" creationId="{36CB0935-020C-FF7C-0330-5B45C3ECD6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6" creationId="{1BE1624F-F2ED-8DD5-2423-B0900F8C70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7" creationId="{C43E079C-482A-6833-4AB7-9B2B3A92FC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8" creationId="{D35564F9-681A-E3C1-5AE7-3D4528939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9" creationId="{6D25BB1E-2C96-5598-E669-4C83C490C8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0" creationId="{659B3A8B-23FD-49D3-010C-67845ECE65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1" creationId="{7CE263D2-1B22-75E6-2C51-9BB4BFB30C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2" creationId="{B45872BA-E3A9-9E13-E6AB-AA69DB064C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3" creationId="{4CB6F0E5-199A-D2E1-4AF4-1033270940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4" creationId="{C19D1D8A-FA7F-33FA-1071-4776E00430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5" creationId="{20CE6903-5BBA-298C-386D-8DC05E5DA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6" creationId="{2CE6F491-4198-730B-6BCB-508315601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7" creationId="{A0CE31CA-323E-1BB8-49D0-F14FE5CC41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8" creationId="{BFBD31C9-0F20-81A5-7F85-AB140149C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9" creationId="{71DD336B-C1F0-0623-39AC-4FECECCDEE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0" creationId="{A2323167-911F-E58B-415D-4604C5E890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1" creationId="{3F9FBD90-61E0-D606-449D-D5DABA6B4B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2" creationId="{B1EA7154-E83C-352D-EB54-17F62B562E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3" creationId="{FD3C0914-E9C9-2333-F448-F4D8F16916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4" creationId="{D505DB25-E9F6-75FB-4A8E-C207BF66D4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5" creationId="{05D9EC1C-6D08-8C74-5747-4D9A2C2E5A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6" creationId="{8106698F-F192-7DBF-953A-A97197366D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7" creationId="{2BBA38AB-AC43-EA9D-F66B-175FAC0723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8" creationId="{0A184ED7-16F4-C00E-B700-A405E66E0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9" creationId="{8866EAD2-A299-23CC-6BC5-50EDC669B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0" creationId="{5A2B477C-DCF4-4D02-FEA2-B359A304DC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1" creationId="{0FCC2047-5C94-1AA6-4107-64C73CC8A6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2" creationId="{B8C1C04F-5096-B1EA-A4B7-A62B36063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3" creationId="{BAA3F717-F135-2682-BE11-C77DB9A480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4" creationId="{AB14968E-0D84-46E1-9931-04B13A5DB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5" creationId="{56D0108D-09C1-6CB7-590F-6C4B67C227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6" creationId="{93B7073E-6E7D-90D4-8B28-8D6D3874F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7" creationId="{CE5176F2-48AC-02B8-D769-B52346BF42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8" creationId="{ED9425E8-754D-0D57-01DF-161BE35D1C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9" creationId="{45354FBE-FF49-E0F1-59C0-8EB390D8FB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0" creationId="{17A857C0-E68D-F6E4-8413-63F3CFA59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1" creationId="{5EE6CAD9-2D1B-1425-5319-BCAA0891E1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2" creationId="{53AA811A-1E04-9408-4C66-CA46DF0B7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3" creationId="{4C09F655-60C8-EBCD-F676-5E0A8454A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4" creationId="{69693846-C8E0-2AE0-7F84-9440BB530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5" creationId="{12C931B6-4A2D-E780-5B89-7DEC377C5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6" creationId="{90939FC2-5CA9-6EB8-CFDE-A6DEF4F658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7" creationId="{85A6833F-C97A-B551-0AC4-AAC8289C8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8" creationId="{46CCEAAC-DE46-524C-0755-685AF8BE70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9" creationId="{41C2AD1E-F2A8-13F3-9139-346DCF9C8A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0" creationId="{CEEB1233-A376-290E-2AD5-FF59BEC0D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1" creationId="{71936890-D7CD-D621-6E24-E6DBC926E1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2" creationId="{FF244C17-A1DA-62C7-773E-07F2467598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3" creationId="{B6549A7D-95A0-B70C-A8AC-19F0FBBB5D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4" creationId="{A0B16C32-BCE0-74C8-D571-7A401DA53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5" creationId="{BEA37655-36DF-DC2E-753B-B6770A610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6" creationId="{9DEBEC93-B71E-2528-325A-740D8C09D7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7" creationId="{97D391C5-D35B-ED0D-25B0-EFC1A685EF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8" creationId="{90D90731-6F13-5971-B5F2-7C58DCEF19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9" creationId="{E1AE0EE2-B034-D5B3-DC37-D9907ED5B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0" creationId="{F2C58719-3B89-DBFF-2A46-D6E307BE9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1" creationId="{574A8C77-946C-C104-DE1D-EE709A434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2" creationId="{9FE4B4E7-45E9-DEED-4BA3-839DFBD9DC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3" creationId="{84805210-7358-7543-E35E-6CC35B095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4" creationId="{E0FDB068-A2AB-F8F6-CCDB-BEA9D06A6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5" creationId="{3DF5DE89-131F-1E37-8B5F-B134136662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6" creationId="{0717B6B5-CA89-07AA-77FD-847C2A156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7" creationId="{859C9822-5580-ABF7-A17E-C5A74DF009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8" creationId="{D74332CE-433E-B9D9-15A6-EEB4761A38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9" creationId="{BBCF66A9-A7E0-B9B6-76CC-033386CBF7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0" creationId="{4C6EEECB-AB68-BFCF-C91C-651EB8A3D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1" creationId="{60866822-ED0A-7244-63A9-E57422D2C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2" creationId="{B37593C9-C2F4-6A65-DEA2-DC135226BD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3" creationId="{FF687C56-1D2C-2658-6A87-79AD19376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4" creationId="{809A4016-33E2-8D87-976B-F0266BC0CF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5" creationId="{A4E207BD-E904-8659-C5B7-E06625A66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6" creationId="{3AF7EA56-495F-2A84-F122-0F3D1D8CF6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7" creationId="{74929A12-F2F7-B9AB-D2FF-4292E1BE17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8" creationId="{237E61CC-4DD5-80C5-2B5C-47A74226C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9" creationId="{1E34C424-7280-5C2E-08B5-FABBC0D40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0" creationId="{9B175A28-9B73-9335-982F-4B6C85D89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1" creationId="{2FBB6EB1-C59E-6124-527F-10E13E0E6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2" creationId="{B3B45924-8360-81C0-C321-9FCCEB0DA8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3" creationId="{F509BCE5-EF42-FE37-0ABD-CCABE9216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4" creationId="{787E64E1-E6AD-7FDC-577F-224B54BE6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5" creationId="{5E3182F2-82D8-70CE-AF7C-9CBF5347D8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6" creationId="{64D24815-8CD7-E5D0-B5F4-8F400C4B0D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7" creationId="{CD2B8742-732A-0502-286D-5F0B3B47A4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8" creationId="{F4D0505F-0FF9-FDD3-7F01-F6EA145E7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9" creationId="{8A44AB88-DCB5-2FEB-F51A-E1C3582561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0" creationId="{7BFE3D7B-726B-0BA2-8891-95B42B42B5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1" creationId="{703663D0-CCEB-18CE-B02A-03EF03F29B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2" creationId="{7056E1DA-820A-2CE1-92FF-D9A8A4DCD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3" creationId="{F1C1CE6B-EC02-2BE6-931D-B34F3C191B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4" creationId="{13AE1F48-79E3-34A5-4027-92C3EDB02F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5" creationId="{8C22CCD5-5F28-71FE-0EB5-5D66FD14D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6" creationId="{4708563A-C277-92FA-BE6E-FC028E1A6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7" creationId="{874D9643-B5AA-97C9-18EF-2128B85DE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8" creationId="{DD380EBD-24C1-89B1-F56B-C27E835D3A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9" creationId="{E7C05440-7A30-E98B-44CC-744FD65C5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0" creationId="{33E6F48F-4B3C-D1BC-EC68-2B681FCE1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1" creationId="{D28A16B1-1958-3CB0-574F-47FAB89F95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2" creationId="{49E5CB77-7AEF-2FF5-CBD4-9B6919B373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3" creationId="{A6BB150E-DFAD-1B7A-848D-1D121CDC6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4" creationId="{18D53C3E-2DB7-4075-F5BD-23FE23A90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5" creationId="{AD3B3DCD-17F8-AD00-3574-E59E259280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6" creationId="{C5C5CAAD-0212-BB24-C17A-241B0A2D3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7" creationId="{2630E3EB-3B43-4B66-F4D9-43BF9D5256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8" creationId="{D7961990-222A-45B5-4757-01FB9A0B63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9" creationId="{2A8B971F-2B7F-D25A-4FB0-72306EB7C4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0" creationId="{849EC3C8-F5B9-0459-46A7-5879FD875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1" creationId="{56DF0109-01EC-7863-7478-8C9994DB99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2" creationId="{011F4FD6-6603-469D-3072-C0474C6F6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3" creationId="{CFF22F46-2B42-A1FC-6652-DC1E69C55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4" creationId="{31C4F05A-0D34-B8A5-1A11-645026DDE0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5" creationId="{43A36720-D4CF-D076-A5D7-1552ABADE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6" creationId="{02904B6F-93C2-016B-1B32-36B2B04E6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7" creationId="{0F53B91D-CC47-B639-3EA3-71E5D1B4EC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8" creationId="{86EB671B-650D-8C35-1591-507C2A885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9" creationId="{F8E14FDE-F548-B2E5-206F-E4328FB856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0" creationId="{E3B4C342-196A-113E-F5AE-AB27F9BD4A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1" creationId="{625D5B6E-565C-68D7-26F9-392FD9A048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2" creationId="{63FA3692-0F42-8C6F-4ACD-AF2264D7BE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3" creationId="{D62F0B67-9FB1-6F7E-3552-C6D4C7300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4" creationId="{C6DEFA30-752E-C352-4464-17D50EEAB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5" creationId="{03A9C879-7777-964B-E629-E3B85849E8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6" creationId="{3A5E6D91-3D84-A21C-DED5-1EC4389D23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7" creationId="{1626326E-C0A3-78B5-61D5-C75C61D197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8" creationId="{8638145E-4D12-43C4-2529-960DAEDF3E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9" creationId="{10FA2431-B9BD-74AF-62DC-7218BE9088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0" creationId="{A1434929-3B9E-EFC4-0031-D7AF608911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1" creationId="{33AB52A5-6D86-FF56-FB13-1F4EB19B78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2" creationId="{52C39E73-4E10-A58B-5C17-10E371303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3" creationId="{7AD32A11-F75A-B475-CDB2-489E803DC2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4" creationId="{2AD6ADC3-B2AD-35EB-E8FA-4FD151BF3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5" creationId="{CCED5B79-222B-C412-1FEE-F5F5597EF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6" creationId="{F7D4CAA2-828A-D470-BD32-13C541E052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7" creationId="{DFCE1214-2188-BA2E-E811-9857326D38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8" creationId="{25FC9187-AEE2-5635-DC79-C4DAFD49A2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9" creationId="{711735F2-864D-1295-A4BF-C940E44622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0" creationId="{46D52D7C-95BA-2478-FB7D-DDC361FA79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1" creationId="{BC1F64AA-D97D-B45A-2886-E9522D1B89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2" creationId="{D549C273-EB0B-3772-5D6B-9DE2467212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3" creationId="{D9F1249C-AB11-70FD-EDA9-F7B585D1F1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4" creationId="{795AE2BD-EDF8-BD8D-8FA1-2A1637653D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5" creationId="{7FC898CA-3446-D7B8-5FDC-9CBD47E37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6" creationId="{D9AF693A-BCD9-2DF6-BEC9-F56524245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7" creationId="{B37BF2A0-7DF3-18EE-D1A1-6715A22B09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8" creationId="{F1B500B9-2E59-2A26-A209-42D8D47CB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9" creationId="{FC3D972D-F279-67B1-C48F-C8CA1C210D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0" creationId="{EECC300C-48F4-849F-CB2A-1081E12803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1" creationId="{BE0BE36A-2F72-C6DF-2CE0-F730310B78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2" creationId="{E08391DD-F7BB-F012-983F-E3E6585ED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3" creationId="{921C772D-8B18-B98C-E89E-ECB683A53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4" creationId="{7CB27A27-74ED-B96B-2069-B435B67557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5" creationId="{8D24C6A6-532D-1E4D-FDF2-B71DFB168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6" creationId="{ADE87812-9582-D54C-D62A-DE4E2EA66D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7" creationId="{A7AFBD40-496B-66AA-0736-E225EA9AF4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8" creationId="{E6AAE2CC-5CED-3FF9-1653-2F38B773E8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9" creationId="{EA1821DF-651F-1225-91B0-9C6DAA92A5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0" creationId="{B6ADFA2E-D0B8-D317-E9F6-1E53124256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1" creationId="{DBA4D88A-948A-650E-E115-E5EB6A0935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2" creationId="{DF4FB0F3-E0BF-8D9E-A64D-553273DA6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3" creationId="{F5830E53-FAFB-F30B-FB1C-3F3BB2F0AD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4" creationId="{B32BC224-41FA-AEF8-0690-CD0072D1C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5" creationId="{5E5B472B-E062-6FAC-C1B8-D49AD24497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6" creationId="{A1FD7DAE-9092-56C3-899F-B1D06A546E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7" creationId="{78AA7420-E647-00DF-B8AC-3865777A4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8" creationId="{B75FFB03-AC2C-EA7E-819B-3E30DCB77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9" creationId="{20CC047A-93E6-4E1B-FD3F-A5C592F71D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0" creationId="{F054E409-C478-AC2B-9DAE-5AA840A84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1" creationId="{C5CF1117-F7A7-F627-E433-9FB0A17B6C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2" creationId="{ECB3BDC8-E7E7-AB55-F82C-A04EA1546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3" creationId="{5666CB08-FADD-FB7E-4CD6-1DF33C4DBD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4" creationId="{516D5941-75B0-5D43-02C9-324534A8C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5" creationId="{D00F0298-3677-2A96-057F-ECE8BC1734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6" creationId="{67BB43A2-B6F2-9384-E652-263D0F8FF5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7" creationId="{081475A7-940F-7DB0-1E23-2D525DBAA6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8" creationId="{4A443755-B816-1A54-4079-D7082A601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9" creationId="{BD50456D-B2D5-292A-4230-5E18D6F3F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0" creationId="{AA135522-231B-F138-D069-F67E99DE5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1" creationId="{04149529-F4D9-3F73-8F38-BBA20526CF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2" creationId="{A22D606B-2F56-5BBA-70F1-6ACB1BACE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3" creationId="{2B2B3D05-6552-B5E9-6118-FDD68B1A3C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4" creationId="{C7E51D73-D67A-F2D8-DDA5-A59C016267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5" creationId="{4ADE4B41-B301-FB78-BC2C-14219999FF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6" creationId="{3AC5E073-B6D1-BA0E-5EC4-D46F71DD56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7" creationId="{E0000101-8422-5B82-33BC-AB45C88E4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8" creationId="{E97E74CD-B671-A4C7-12BD-57D46F16D3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9" creationId="{77DD422F-033A-43D6-F397-A8322FD1C0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0" creationId="{6BFAA6F1-8E71-4936-24A2-066CCCFD62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1" creationId="{E92ADD0A-F546-2953-E4EF-87D244C4E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2" creationId="{BFC0A2ED-29C5-F289-0682-10C12CBECF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3" creationId="{CCCE4DC3-5134-C1C6-4DC8-EB4321DC15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4" creationId="{E1DD731E-039F-FDCE-D2E8-0406FD366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5" creationId="{EB677C0F-988C-0173-B7AE-9A847351B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6" creationId="{E9F12FBB-444D-50E0-EFF0-7ECCD74A4D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7" creationId="{A38EBF6F-5230-2256-E7C2-88F509060E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8" creationId="{B56EE9E4-0CBD-A40D-7C52-7B21514CE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9" creationId="{62409576-B829-56A3-8E7C-7C8F0C8BF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0" creationId="{C9736575-13AE-F8A8-16BF-EC25516B2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1" creationId="{C5214E5A-3226-3AA8-2708-7C00251709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2" creationId="{80AC7480-B993-CDAB-45A6-0FE1740E2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3" creationId="{CA3C0322-2B9D-7C6C-CC04-20151D1AB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4" creationId="{3245F7A6-3934-BB44-796A-61CF56D51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5" creationId="{720A60C0-BB54-7906-4CDE-F76A60D920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6" creationId="{06195666-A458-BAF0-45C5-4751D6F116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7" creationId="{3D3C0B5A-5CDF-C8CE-CE1C-2B2BB8758F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8" creationId="{ABDCC3A7-3FC8-DFD7-0B15-BFBFA025BF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9" creationId="{4D36E34D-E811-575C-BB03-93D32ABEE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0" creationId="{62877885-5639-4AC4-E52F-4461B8C7F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1" creationId="{54872E17-D545-DABD-0FBA-469D3E78E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2" creationId="{D529D1E9-A433-CF14-D4EC-219A38CC47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3" creationId="{D3CF5C22-1E57-A9AB-D590-7590668583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4" creationId="{1E95CDDB-6FD3-8548-0B6B-36181A4A8B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5" creationId="{745CAEF8-668C-63C5-ED30-6CAF8758C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6" creationId="{D8BC41DE-ACA4-D6CB-6BD8-C0A53427AA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7" creationId="{78571C37-CAD8-CC70-A74C-455A6B2851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8" creationId="{16A8EC77-20EC-3AC0-DA37-3A1F683394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9" creationId="{F5225C21-1FF7-6D6F-AA02-13C6F972C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0" creationId="{19DEEADF-7EAC-2084-937D-3500ACA3F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1" creationId="{D71F972E-487B-3222-D4E6-2327D3FD63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2" creationId="{26439E1D-BD8A-748C-E774-D3D896F60B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3" creationId="{A48CEBCB-3326-728C-D1D5-917ECC293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4" creationId="{008CAFC3-6AB7-5DD1-10FC-2FF0DF4D0B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5" creationId="{E633F326-BBD1-0E95-325B-D2DEF71AE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6" creationId="{51A37E13-CBE9-024E-30C0-437A19710A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7" creationId="{ABB12A20-1F8F-9D8D-66E1-F1A5EF2F5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8" creationId="{6CA7C98E-ACAA-2162-F7D7-110FF501E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9" creationId="{FD408421-793E-9A20-7232-BFF42F61CE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0" creationId="{E1A10E14-6AA4-EA10-CF6B-1A4341DCFE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1" creationId="{8FEB8D73-E56C-DDE6-9604-096C900AEF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2" creationId="{3F393A53-CC07-3355-40BC-3EE67E5CD5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3" creationId="{B14B7F08-3CF8-407A-E239-65AA8FCB1B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4" creationId="{14437F6F-0FAF-7934-D7F7-F3531827A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5" creationId="{84DEBCE1-A8FD-FC7F-9FAC-DFB4BEFE2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6" creationId="{83CF0612-C8FC-64F7-46EF-DFFEBF1D4E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7" creationId="{FB9A9251-0D0A-8BE7-A0C9-47A962952A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8" creationId="{63DB5DA3-5974-33D4-753A-7A069D8421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9" creationId="{EBA200D7-DFA4-93B6-6BE9-469645B02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0" creationId="{D6B3BAD1-8F60-A113-7AF3-A798DBB6B1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1" creationId="{D093AE60-1E2F-E155-3218-AA01CBFE3A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2" creationId="{3B4FCE48-BD0B-FB3D-5A8B-23711D9208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3" creationId="{F976DFD2-C0A0-BBEE-0FAC-8289D8DA35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4" creationId="{3EC33EEF-978E-ACAD-826A-42DFA810AA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5" creationId="{47A2EB2E-B3DC-5F5D-DC49-404B15C74D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6" creationId="{D8985EA0-8BBB-6F12-2BD8-D2D7CEEE8B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7" creationId="{CF8BE3E5-6674-1C91-75BA-D59237C745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8" creationId="{8AD9FE56-858E-513B-30FF-91AFF853EA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9" creationId="{DC6CFE78-BC9A-6AA0-5C79-B72A47738B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0" creationId="{1B97FC9E-37A5-535F-C0BA-2AB2DEE67C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1" creationId="{ADFF49BD-0BE9-1186-EE46-AF45CCC74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2" creationId="{7C25CD71-33AA-43A2-DDE9-394C36405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3" creationId="{A933DE45-60DD-FDAF-D152-F5FD59245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4" creationId="{312E1F8E-348A-DE34-3606-E1FCC2C089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5" creationId="{1048FDF2-CA6B-4ED5-2435-3F92663389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6" creationId="{9DE66544-996F-5834-C80E-3559369D35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7" creationId="{0AEDC442-2A28-8B35-77C9-679777D637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8" creationId="{F6101ECD-5F84-E6F4-04CC-2CBE693F61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9" creationId="{FB42423F-FE3D-11FA-B668-B81DC2309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0" creationId="{BA958E94-AA7E-3540-BAC0-3C2A56603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1" creationId="{13016117-4285-A1EA-04B1-1BCACF7CD7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2" creationId="{2EDD1B2C-C5A4-02CF-7993-D99115F6B6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3" creationId="{80B7D69D-1F43-DE7D-21D5-ED9EDF31FF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4" creationId="{5AC84BD8-F73D-25B3-09D3-0ED4876904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5" creationId="{7C8C75F0-6F9C-54B2-8A55-EF36DF150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6" creationId="{AD441ACB-332C-9229-EB79-CE91B95019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7" creationId="{03893E24-61CC-EAC8-F0C7-2A6E9538E4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8" creationId="{98EFA0A5-84C6-7856-9324-4D15FF4D54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9" creationId="{DBA7307A-E951-C79A-F480-A18A4D0C8A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0" creationId="{E833CC29-DBB4-4AC0-E658-5FEFD8B8F3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1" creationId="{7229F5EA-6B5F-89C4-654C-F514CB4D85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2" creationId="{6E2FD453-BC83-B34B-DE57-06DA622F6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3" creationId="{D7BF5D15-E8F9-4839-0AB7-6FF2BE4E8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4" creationId="{076B5F3F-4F68-3ECF-8D07-2E21FD939A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5" creationId="{B7C52759-705D-4B53-4818-D4EF5FE2D4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6" creationId="{1983CEE3-A945-D2FB-2FC8-6F1D56D285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7" creationId="{0EB0BFC4-4FB1-D719-0F08-14E7557C2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8" creationId="{DB8C62DF-8EC1-0D4A-E1ED-1DA572058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9" creationId="{AB0A287D-922C-0046-B225-500E810EE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0" creationId="{351C18D1-7AF0-5E8C-D005-578B6915CD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1" creationId="{67667FF4-1509-D555-BB3C-8A02CD6B9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2" creationId="{80552FBD-5DA1-BB25-E492-879F2BF2A6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3" creationId="{41E0D03E-569C-F06F-22E8-96E12AE2B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4" creationId="{B3020CA1-9BA5-5033-4BB8-D59396D6A6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5" creationId="{55F24C89-A8C2-EB02-90F8-6B1C0A3349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6" creationId="{A21D579D-3070-2FF2-AFA0-067B12703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7" creationId="{4044CA3C-FD76-8625-786B-447B82EAAA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8" creationId="{5C6667B8-2086-B0C8-CFB8-E5B8AF912E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9" creationId="{4C921D71-F572-ADBA-2B23-43E06C37F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0" creationId="{E86B59FC-55BE-53C6-D1C5-9C435ADC1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1" creationId="{EFA5345A-0962-5A18-4E7F-73A86DBE0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2" creationId="{56A710C3-5B93-CFAA-015E-C4089E8119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3" creationId="{23615742-4FA7-675B-6AD4-FCC821496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4" creationId="{29419798-0218-F5BB-92A5-B9BEDBDC91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5" creationId="{DEC5F032-06F2-2A26-BD38-0DF342F2EE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6" creationId="{4FC493E4-30DB-0562-90CC-0A7B75F1D9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7" creationId="{E35FF8A6-7DDE-F1E4-6458-90C3EDBFE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8" creationId="{23F2BE3D-5618-1534-D3A9-99592AB573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9" creationId="{856BAA7F-B9B5-104F-C805-7B4F23B897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0" creationId="{C3D633AD-5EBB-1424-8F76-F0D340FF6A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1" creationId="{36C42CBA-F428-D8DF-0697-B03054BC5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2" creationId="{1BF7BDFA-1E72-C746-2CEC-9F2D6C84D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3" creationId="{0D58F892-A871-CC32-AA56-A61206FCA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4" creationId="{A3C6D166-5B36-5D03-F613-EE8342B646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5" creationId="{2BECB551-6CBA-3EDC-AD85-223697758D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6" creationId="{3EF67854-DA85-7BEA-709A-8FA6F73A8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7" creationId="{07992BB3-9600-FC5B-836D-E249711E2B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8" creationId="{BF22EE68-E590-F1AC-7FFB-724D59DA3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9" creationId="{BB2FEADE-EFE0-BC00-7E98-D33F8B4113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0" creationId="{223EF740-451A-58CD-0D1E-3BDAB7576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1" creationId="{9D85C009-A676-D2BA-D9AC-6665D59B96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2" creationId="{5BF5F4A1-FC38-2BE8-20D5-900C114F7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3" creationId="{5F757840-4801-3800-65A1-4157353AB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4" creationId="{49DDE920-3096-4990-8FF1-91A5E8777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5" creationId="{3676A8A1-35A0-B31B-53FD-7B580A59E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6" creationId="{DADBB0D0-828D-4C66-CC08-7DBFF0718B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7" creationId="{71992EA5-93A3-52C3-0C16-CBA5685873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8" creationId="{E64E736B-A04A-1B57-CAE4-37D2862EBC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9" creationId="{A253CB18-6BAF-2FA9-21A5-91736AB23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0" creationId="{C1B00CD9-8AE8-5428-6753-2D3E7AC6A1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1" creationId="{2F16DB98-D9C0-9992-DE26-3D3CD07DF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2" creationId="{97C670F6-D3D7-CEBD-1E8D-1D332C1B5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3" creationId="{888F122B-8B02-F06D-F9EB-D29891A15A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4" creationId="{1E4EA662-4DCB-5CD5-3332-576543B81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5" creationId="{3C746A7E-F14B-1586-8E4A-C51A8C02D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6" creationId="{BEB20D93-A5BC-0DB6-F8B9-247EF3EC4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7" creationId="{D8BCA79C-9DB9-B154-8162-422449970C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8" creationId="{69E8C27E-D1D7-28B1-938C-D7EA6E6FA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9" creationId="{F6F6E455-62E0-FDB2-BC49-28D906BD6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0" creationId="{250AFF5A-4ECD-BA00-1D45-0C7908BA72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1" creationId="{1519B195-F3E5-EEFD-A8D5-A87CC0D9D6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2" creationId="{E8720FA5-58FF-9900-B1C1-A44CA8A3E3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3" creationId="{31E43107-9A0D-36ED-8F92-263573F64F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4" creationId="{D42F49E5-219A-176D-C2D1-9249687E1D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5" creationId="{40006895-839C-34AD-B79D-1165BDF9C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6" creationId="{EA42C847-5F74-03B2-EF19-FEC17E4270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7" creationId="{AED869E8-6194-1A2E-1447-65781B2100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8" creationId="{A36A71C7-028F-FF0B-EA0B-2B7214D5DF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9" creationId="{20EE421C-CB8C-7CA2-F30F-4FBC90C630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0" creationId="{3AF0C711-E86F-7E9E-377C-94DE28C526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1" creationId="{69CDC5B2-858A-FC04-258D-19DEAFDCE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2" creationId="{81FDEC59-079F-3CC0-0996-C6E61907C2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3" creationId="{89C54631-216D-ABF5-FF3D-64FDCD509A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4" creationId="{70EE0B94-A647-4B45-ED10-428C3858D6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5" creationId="{1E31238F-FF0F-6ED7-B996-DDDE6ECD57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6" creationId="{D524F64E-0433-9B41-B317-E1F312EF0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7" creationId="{DB70D085-3A26-7A8C-953C-1C84817D82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8" creationId="{5EBC1CBD-571A-F898-C8D5-E716A90A0F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9" creationId="{11984B3B-0803-23CB-188F-76B45CD8E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0" creationId="{5685BC1D-3FC4-E7FA-489B-FEA3D5D466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1" creationId="{23E0310F-2EE8-18C2-B0FA-977F565AE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2" creationId="{E998D244-5E33-4507-1B14-064C2530B5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3" creationId="{4519B713-6B72-D424-BF55-AEC078FE2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4" creationId="{40581461-C90D-41B3-6062-AFA681B8F0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5" creationId="{89351E45-E2AE-15AE-84DF-ED146F5BF7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6" creationId="{897294A9-8106-E8C8-32DB-FC31F6E0C1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7" creationId="{43190F50-06F7-EC46-1B80-7C75F3100C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8" creationId="{C408CFB6-0089-0FCB-7FA0-E46816D525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9" creationId="{8D8C72B7-6BE0-CC63-804D-11C667B5AE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0" creationId="{D04E4DC9-51C0-A29D-0D65-BCE81C88D9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1" creationId="{FAE10596-1FF2-3E2F-ED28-4451817AD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2" creationId="{88F8167C-27DE-E0C8-7DE1-FD43A3B949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3" creationId="{086881D8-7C4A-E01B-1FD1-2F34D94177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4" creationId="{CBB3B8A8-6C0D-9A82-2EEE-66C66905F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5" creationId="{9A97E17A-64FF-7E70-1216-A4037702D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6" creationId="{B0AAFB32-B834-F514-88F7-E68BEB077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7" creationId="{CE98E134-5D21-9C9C-89BA-7F662BD7B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8" creationId="{4114E273-7E48-7C18-26AA-89656E19D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9" creationId="{D557B2FF-9948-DD4D-BFF9-45DED7A018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0" creationId="{75418822-C93F-6D66-134D-49FA8E0297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1" creationId="{FBF92031-1870-50AF-2929-DC28E5BC1A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2" creationId="{CC011683-4AC7-61B6-CC35-0D2371006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3" creationId="{82336AAC-5159-6057-CDEB-A12E823816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4" creationId="{B0A285EB-6A2C-E235-615B-55CD2C557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5" creationId="{ECDFDB8A-F57F-2E73-9D36-80DF922814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6" creationId="{E18AB91E-EEEE-26CF-9ECC-7F92E90847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7" creationId="{B3BC389C-22D3-008E-590F-5657EE9427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8" creationId="{9BA13ABD-3F60-A1B0-7031-8E1AC34423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9" creationId="{5483B6A2-9018-F6A3-CD49-F5AC80A11E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0" creationId="{F3178884-F7C6-F42F-FA2E-8CE9265BD3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1" creationId="{0A2C0C38-AA99-5C69-5206-1CF1FE8513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2" creationId="{0B0870C5-E30E-E2BA-C7A4-9589F1F43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3" creationId="{878C8DDA-EE0C-2A01-AA14-D115D4111C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4" creationId="{D44F3E6F-25D0-7016-2E3F-7F4769F2C5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5" creationId="{C28DC50C-17A2-7301-F350-29392CFAC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6" creationId="{2C42B142-A57A-18FB-CF5B-011AF6FC7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7" creationId="{0606256C-70B4-5E28-675F-25442617B9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8" creationId="{C89989C9-7FFC-7350-645D-5DABA7494E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9" creationId="{67A3E61E-13BB-687B-9045-DD0C16F7AF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0" creationId="{64CAAF07-53CC-3D92-E0F7-1E571DA2E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1" creationId="{23B4CD94-89D2-906A-94FB-364528AEE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2" creationId="{9A162232-0B7F-B0A7-63E4-96597BBB5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3" creationId="{5C8222EA-FD4B-9988-0B47-1F5D5D71F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4" creationId="{D4837C01-2252-448B-7117-75ADD7CFC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5" creationId="{86A25936-7DC0-13E3-3FDF-CC44535969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6" creationId="{CC654AD7-F71E-9C64-FBDA-4105DF688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7" creationId="{147ADA8A-85B7-92A0-E3FE-957747510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8" creationId="{89AC31B2-D906-FC6A-58E7-138B3F496C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9" creationId="{88A8F4F6-D465-7908-B18F-6F7B9C73EE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0" creationId="{78ED57BC-DAA0-D40C-168C-9B26D00840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1" creationId="{0981BF58-3D4C-848C-EC66-D5F2653240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2" creationId="{30CA892F-ABD3-FC8E-4AB7-56F9FD77E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3" creationId="{7FDB3EB4-8D68-AE41-3592-75472AC0CE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4" creationId="{FB4AE781-3AA4-FDC4-F394-073E957F95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5" creationId="{149C124E-5191-6022-BEAD-D2789525A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6" creationId="{3D74C985-7CF0-321F-8B5A-87E1578765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7" creationId="{6D758442-C715-601E-FE76-01E8C67D4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8" creationId="{E56B8C24-1956-1841-5F65-F7BF814437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9" creationId="{35898225-93F6-E887-C195-F8A6AAA56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0" creationId="{F6AA8653-EFD7-604A-A99E-48B5912E51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1" creationId="{B13DC571-0903-BFBC-AD50-1585EC6F8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2" creationId="{84EAC9DE-0681-E0C2-028D-5FE6613BE7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3" creationId="{8E012E17-F4FB-31F8-300F-3E2D0D929D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4" creationId="{142E207A-810C-AEF0-9518-738DB22849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5" creationId="{3DDE485E-958F-9DBB-59AC-5C3AFFBFF5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6" creationId="{57CBEC6A-EC65-A4E1-76A4-0F22DD4C9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7" creationId="{AACB2D0E-8A77-A375-F573-7C01EAD645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8" creationId="{B3052878-1DD0-2184-73CF-FCDC61B0C6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9" creationId="{92F26CF5-A23F-28CB-DFCF-5E5A84A791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0" creationId="{C23BDC5D-A6A3-2C5E-6878-B63567F34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1" creationId="{1967A457-3D18-9638-C576-20E15B194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2" creationId="{E363800C-78D3-C552-9C14-1B795F6B37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3" creationId="{E0157C0F-4EF2-A02D-DF3B-8BE9241404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4" creationId="{ED779E57-073D-ADF6-EF9B-C891468046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5" creationId="{1F152F91-2900-E3C8-0C0B-9B0F4AE3AA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6" creationId="{2D9DB3B5-C715-0371-0B48-5C643A6F6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7" creationId="{117B7508-5733-D774-A891-2F9DB15794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8" creationId="{B5F066DB-5802-C7C9-4915-72D392118E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9" creationId="{0F2D2593-955B-4B84-389A-825CDF9505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0" creationId="{2E1C4B66-7420-9965-FC79-DC595879E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1" creationId="{62822711-531B-B03F-A867-BB401A989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2" creationId="{6C64BE3B-8205-59F1-C0FD-F2F860E554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3" creationId="{8DC47293-7B14-E0E1-91A8-CCF5448DBE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4" creationId="{F5A0FE79-01C1-F6EB-371F-BC78854971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5" creationId="{B3EC3F0C-B08F-E794-D5BA-08124085D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6" creationId="{2134B9E3-150E-FAD3-D9FB-FDC627242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7" creationId="{ED388AD1-20D6-94B7-CAD2-551308D8AF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8" creationId="{4DA953AA-29C4-3100-023C-71E6249A73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9" creationId="{ACC959C0-C4B6-890D-00C0-443211AB5C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0" creationId="{30FDECE6-063E-5C75-724B-3CDA418E4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1" creationId="{A2EFB868-1757-7DC8-5AFB-A9F2A2D684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2" creationId="{C29A4302-9670-15CE-2C89-00495636A8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3" creationId="{27570877-5D14-AC78-E3C3-93FEDA4765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4" creationId="{A15866FD-3E7E-DF29-9443-098E3414A2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5" creationId="{6B7A5D44-E982-D7C3-716F-D7DCDEB65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6" creationId="{45375C78-15E8-1BFF-371F-1746FDECA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7" creationId="{85B97DB0-4727-7555-6569-D7D444A0B1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8" creationId="{2F2E3021-FF51-469A-395D-9C93A7AEE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9" creationId="{A8C1A56A-CE27-DAFE-1E10-9284395B0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0" creationId="{9581334A-D9A4-7BA3-ADC3-64C91051E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1" creationId="{9AB8B94E-BD80-231C-044E-085965ADED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2" creationId="{2B45C1BD-1F46-2084-A319-B3AA6EDD22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3" creationId="{9D444B0B-60F5-0C92-2CAF-C37CA068A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4" creationId="{9CD4E7AE-179F-D429-47FF-05A94D8DDB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5" creationId="{F80BD913-95D9-5111-A95C-C2FD9B649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6" creationId="{6F874155-44D3-E879-229A-9FF9803C4B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7" creationId="{8B460608-7FA5-C626-6125-2FFB3FC936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8" creationId="{B5D53AEA-7848-0382-A142-D3AC0C6035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9" creationId="{BAA1EA09-23F2-3DD2-84E4-1D457D011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0" creationId="{C21DA79A-F751-90F2-7867-5F640D865C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1" creationId="{1C3F1901-7159-F3A7-CFD0-B31A9D977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2" creationId="{BE8971D2-63DC-88C4-AAA4-41468DBFA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3" creationId="{B0FE35BE-0571-2928-1BEC-F8E46E4EE4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4" creationId="{D60737D5-9184-FDC4-895F-3B49DEA6D9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5" creationId="{A8C3513F-2FB2-68DC-FF94-F8416D6A68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6" creationId="{1FF56FF2-CD9D-23EF-5864-520D28334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7" creationId="{9B8AFDE9-B176-9973-805F-484D972202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8" creationId="{4903138B-A02E-D51B-D131-2465AB136E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9" creationId="{494ACB90-5284-6209-E398-EFB3EC3024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0" creationId="{AA6ECB30-84BC-E7F8-13CB-896E99E3BA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1" creationId="{FB33FA63-1529-9193-F0FC-FD092D9BB6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2" creationId="{C3BBF79E-24F9-26DE-4BFC-70A581FD4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3" creationId="{6261EAF6-1CD2-F7C9-7A14-11C496DE44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4" creationId="{A61902F6-E719-5008-15B8-369B8DC22F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5" creationId="{4A26C569-3B01-186A-7349-B0A9CE5BC4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6" creationId="{9221C625-9F2E-4CEF-73EE-3F24968195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7" creationId="{AE183F5C-BE17-6DA9-4176-A8C064DDF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8" creationId="{E0B207E4-1F80-F576-559F-221501474B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9" creationId="{734699F3-DDCD-92AB-60BF-ACD5FBD3A3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0" creationId="{8F73D75F-D020-B61B-3C91-0F2CF1FB1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1" creationId="{6074C0F6-6384-0BAE-0270-65427D6A61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2" creationId="{5C1208CC-6FB6-AABC-6C6C-FE232EED55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3" creationId="{B3FE8DE5-FA6F-26B4-BDBC-E3CD2BFEFA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4" creationId="{1FCD775A-E276-47E5-8626-7C0C9E8F1A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5" creationId="{581224F3-9590-E119-EE4E-046D9C1A3A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6" creationId="{C57D716A-12AC-BECE-1FDF-89C44A5872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7" creationId="{4EB34977-3ED3-CDC3-11F7-81D58BA415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8" creationId="{AA9B8901-497A-224B-E675-BE5B8CC681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9" creationId="{88C3DD04-BE07-BBE8-1B79-DCB11CB6B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0" creationId="{B8A29673-5DCE-DEC3-8322-7226A71B3D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1" creationId="{47D8DDAB-3636-7DAC-BAD3-38A4A744A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2" creationId="{22CD24CD-1259-B9AD-9C81-D772DCE9EB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3" creationId="{20808F91-BEB4-389A-A3B2-A08465BF2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4" creationId="{75F47AFE-1F33-2042-CBA3-955A2023CE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5" creationId="{50C8D36E-C4A5-B52F-DD2E-AB5316535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6" creationId="{AE4D8A73-D5A7-A0C5-589B-AE3BE3394B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7" creationId="{A4CEEA0C-C157-D26D-9CC8-5A2D8CF255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8" creationId="{74BF71B8-4E7B-B39B-9473-22B9E0993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9" creationId="{B62FB2AE-A249-1683-560B-153D90A9A6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0" creationId="{25F6D086-65F7-C96D-644C-0E49113D14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1" creationId="{D9216221-C7DD-A0B1-88C9-82FC6EEFF1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2" creationId="{65F501A4-37A6-6B79-82A4-BF03308D5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3" creationId="{F9484987-27F5-6CBF-F5F3-E6F827D9C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4" creationId="{AC9F8BF7-A7CB-584F-13DE-72E8FB2EB0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5" creationId="{B8CC1782-10CA-E320-30CB-15F2003CA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6" creationId="{54EDB027-B719-1E41-8AF3-D3B160B65C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7" creationId="{6C42BF98-BD4A-93AF-EEA5-3E8C927C2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8" creationId="{7F53DD02-6CC0-62C1-3D67-98A39553C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9" creationId="{E328610E-5C23-65CA-612B-A456BAB42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0" creationId="{9EA227E4-264E-562E-DB24-65CA26959A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1" creationId="{9B16390C-BF09-B7A8-7C6E-2ED1FDBCCA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2" creationId="{79EC384B-FFC6-F262-85E0-CF2DE0180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3" creationId="{A0F8C6A4-E6BC-DFBF-A4B6-C493AAA8EC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4" creationId="{CE0C818F-4A6A-7AC8-2B03-EFCC00F823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5" creationId="{445DAB06-0F69-C2E3-4D95-A55910C670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6" creationId="{D55FC2F0-AEEA-1581-5FF8-D9CF2A8652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7" creationId="{310F8CE0-9F5F-E4B1-799B-B3C9A48803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8" creationId="{E5455EBE-5ED9-AB40-FC06-02A3156D4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9" creationId="{E218A735-BA0D-8CC8-3D9A-86576719B0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0" creationId="{1E542259-53B2-2ACC-CF96-A8E4A08CB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1" creationId="{C0EFC728-FC4C-0EED-997D-FBD1649C90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2" creationId="{5FF00D23-3A63-16A8-8DCE-595A615772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3" creationId="{3EEC8643-E574-1E4B-5628-95C1674448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4" creationId="{311C5CC3-55E3-79F8-A5EC-5F094E18E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5" creationId="{13A0E6C2-EA21-A504-1385-0476358716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6" creationId="{CB647C94-C549-F6A1-AC63-D38F95D3E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7" creationId="{7660248C-17A0-4C0F-2389-F2E06CDC9E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8" creationId="{11154897-10BD-2DA5-ABAE-7853A9A1A0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9" creationId="{AAC978BA-978A-8BFA-1A27-D0BACE3AF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0" creationId="{22FCA2E4-719A-6B77-DF5A-C8B95E8FE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1" creationId="{1215A13F-25AA-D681-8030-0993EBFE8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2" creationId="{49329C9E-0F93-54EB-3CB2-A65E1D6BD2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3" creationId="{CDEAD3EA-3F9A-E99A-4919-2F89463A71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4" creationId="{B319F5A2-E25D-002C-F71B-8E2049152B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5" creationId="{AEF8038A-AB03-53B1-E97E-C39F1BF18C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6" creationId="{6E72DAD0-2945-E1A8-6472-781EA4A49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7" creationId="{E03F4B90-706F-07E3-3210-C4948E223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8" creationId="{6D909EEB-FB86-5815-A42F-4D9E036799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9" creationId="{69275A3C-A67E-EC35-FB6D-040236C60F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0" creationId="{57187190-746C-3208-A914-6227CF57E2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1" creationId="{30379386-FE4F-A12D-66BF-28234CDC5B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2" creationId="{A85AC8F1-27FA-8D11-4EBF-AA1F44DDC1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3" creationId="{C82CA73D-B0FC-B5E0-B953-0488AE5E10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4" creationId="{7F58E832-023D-FD0E-380B-A20C3090B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5" creationId="{1A9FE629-BDA9-0A74-3CA6-D24E2E3792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6" creationId="{1A1F54B6-8D52-3DDE-1D67-08B7484562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7" creationId="{3665B355-AB7E-787A-8274-731DA3AF35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8" creationId="{DD81F80E-1894-AF5D-27A4-E53498FE8A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9" creationId="{BBD0D306-1083-162E-B2F4-BDD09BC30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0" creationId="{64E71A1D-7D6D-E893-03DE-7997E5EC0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1" creationId="{AF2271C3-DAA7-01D5-911F-7E1D6B8D4B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2" creationId="{2BBAD756-31C5-6D65-CC3F-5C95053722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3" creationId="{E7F4CF8E-2080-D143-AC2F-394B253BEA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4" creationId="{6EF235F2-AECF-35A4-7D5F-D3C866CEA4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5" creationId="{9256E8D4-CB4C-E7D2-1388-596A6D3CA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6" creationId="{32DD3427-5DA1-8AAF-2CD4-27D19B1703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7" creationId="{BCC0801A-9AAF-DD20-A984-79C029B645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8" creationId="{60F09D09-9F52-3DF8-DEB8-639C202D5E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9" creationId="{4017E62A-F4D7-3B8F-66B8-3A5AED4AAF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0" creationId="{103FD3C0-BF4F-FF68-0B3C-A33BE3073D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1" creationId="{62445890-D0ED-0F4B-8A8F-7D965B5F75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2" creationId="{ED51BB35-074B-FA33-AC42-88525A073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3" creationId="{44A6CF73-1412-CDCD-AF96-BA936A893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4" creationId="{42EF190F-0BC5-43B8-4E11-4BE9F8F9F0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5" creationId="{C24D6348-B75F-B04A-9BEA-BBFF991FF6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6" creationId="{6671D36E-6134-508F-5ADC-CD7BAC902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7" creationId="{67563853-B6A9-08BD-BB40-254E47F86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8" creationId="{827EE4C9-BC74-CD9E-310F-496B380B68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9" creationId="{76768398-7EF4-A8FD-B06B-41D1FB9E44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0" creationId="{40814ED0-3AF0-84F0-F592-BC9704AAC0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1" creationId="{D4E6C784-AB5B-4E1F-BC40-24B37005C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2" creationId="{211121CA-3CC3-C749-EC66-A1C0977B3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3" creationId="{EB65AC04-A482-5EF8-15A7-D1A2BA814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4" creationId="{025D37A9-9301-FE6D-97C3-EC51492070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5" creationId="{0798E6FB-AD3E-7AD0-AA37-9493BB867A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6" creationId="{2379F69A-9E68-20F1-583B-D042D255C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7" creationId="{1021401B-990D-1AB3-E199-BD8B517A88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8" creationId="{7C023925-39B8-8AFA-013A-5CFEE472EE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9" creationId="{4A02D718-5D04-1DD4-B07A-AA963A8AD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0" creationId="{9332712B-0B24-D573-C749-C3E24CC26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1" creationId="{78C4FFD2-84AA-B89A-6BF8-4F1F4BB3B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2" creationId="{03548A61-2626-4497-1163-4530515E7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3" creationId="{5F8DAFD3-B7E6-CC33-7526-54B292F75F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4" creationId="{43C817DE-A3ED-88AB-FE2B-A54B3118A3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5" creationId="{968688A3-F2D5-2065-757C-08D051052A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6" creationId="{2E6F95B8-2340-9877-237A-6F478AEDCF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7" creationId="{B81FF8C1-8EF7-FE18-DEF7-28E1DDA70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8" creationId="{F1897B15-B81F-C89D-524B-A009E2CA9B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9" creationId="{61800FE0-05B6-5310-F9F3-F91C03CAB5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0" creationId="{23F2990C-5863-D24A-F45B-1C5EE59423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1" creationId="{6EB7039D-6C2E-EC81-A7B0-DF2F74DF3D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2" creationId="{08920E5A-71FB-3AB5-C9A6-964CFBAB33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3" creationId="{B8475D00-431E-7289-2B72-5DDA9532B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4" creationId="{40770D53-CC15-0386-4C7B-05E5C2CD50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5" creationId="{ABEB6284-55FF-20A0-6661-A4431BDBB1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6" creationId="{451F2241-CD16-1082-5626-99B3A2095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7" creationId="{A454CB3D-EB66-6EB3-135A-8CB5CCD59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8" creationId="{0137BD08-7CAF-CE01-5D40-1D02A3D7EE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9" creationId="{60B46D8B-B822-A2AF-19AA-F8F8DEDC3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0" creationId="{9D1B65BA-99B2-2234-BD62-163164E3E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1" creationId="{BCCEF4FC-2A5F-F12F-B6FB-813BAD2519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2" creationId="{F0E4D3EA-C88B-E4EC-0282-FEFDEFC6D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3" creationId="{EE7B4C2B-6862-6F44-F1B0-41764BC26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4" creationId="{1B64EFBE-49A2-6926-802E-B8FC488EFD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5" creationId="{842E754C-0B23-8042-89E8-C37B65991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6" creationId="{285E61E9-9649-F58E-0284-7EB4FDFB7E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7" creationId="{5D01EC44-6D7A-0AFE-9CF8-F14F5EF0B7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8" creationId="{F414AD8C-9438-B0DA-A181-4E6FC95DDF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9" creationId="{2BC1C90E-4860-CEED-5606-C9BCA353C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0" creationId="{A54412C0-2F55-721E-8595-9EE9426FF6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1" creationId="{E9E1EF12-A759-DDCD-65D2-C53E407B14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2" creationId="{1565FEA2-9D95-7B5A-441D-C919687CBB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3" creationId="{2B96BD48-93D7-5687-D00B-179F88B136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4" creationId="{47920DC6-0CC6-4FA4-BB70-6ECF0079D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5" creationId="{8636A5D1-29A2-9371-D39E-AAE7C92A48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6" creationId="{FBCB9CB3-86DB-5231-56B1-BA395DAC48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7" creationId="{E3BE8C7D-157F-AEE7-464D-73EA20A346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8" creationId="{5A758B29-62D1-8B83-55FA-925D80EDC8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9" creationId="{4CBA0130-1A3E-007A-0464-FE967C2AC1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0" creationId="{62415DFC-9932-ABDD-8A27-1925F26766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1" creationId="{745EEDBC-B5DD-F5E5-DFF8-3D14FE206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2" creationId="{F2E27A1E-3747-7C7A-CC51-7005752CA7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3" creationId="{B82C2F50-7CA5-050E-7AE1-B642563360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4" creationId="{F7BAAA2D-E747-3974-C3CE-9309C6936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5" creationId="{09A5080B-7D56-8605-3856-FA12EBC2B5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6" creationId="{FF738C7E-B593-12D0-00EC-F18AD6B12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7" creationId="{189AA582-9ABB-DF5A-40AC-F431DF7D2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8" creationId="{F402A17C-C0EB-34CD-C432-808F709C85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9" creationId="{C8FCF1DE-7E41-B2C7-88FD-31404F937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0" creationId="{C65D8107-4F4E-7ACF-FEB1-5ABB1EEB2C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1" creationId="{0EB577A0-E213-9B88-9BC1-BF71C1CFAE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2" creationId="{54FFC941-17DF-90DD-8F19-A29D3D78E6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3" creationId="{3243614F-C532-30C9-CA45-727D0A61E1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4" creationId="{806581AF-9CBD-7C03-4458-21CCFF96A1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5" creationId="{14187FFE-8EDE-53D7-8D60-4D94A9CB0D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6" creationId="{35A21B3B-768A-C701-CFEC-CB4E58B100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7" creationId="{5101316C-6749-1F63-5396-6B99A73F83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8" creationId="{862494F8-CE44-0D63-79C1-63448C6C2D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9" creationId="{06FC48E4-22A2-5ECC-7E3F-28DCB26A8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0" creationId="{0A4BF76A-8F99-FF03-0F7B-B4915277FA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1" creationId="{6EA2F01E-ECA6-E6AB-4551-CDD410CCB2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2" creationId="{1D62D3C2-8A82-A58D-AE54-4C2C8F2C6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3" creationId="{2FB09B4C-F584-DA4C-498F-7EB7E6D0B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4" creationId="{7C2A0514-957D-1AB5-6C1D-0BE02F3CB4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5" creationId="{447AE342-2D87-6A06-A42B-81C298B9CC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6" creationId="{4BE193BC-9F0A-16ED-CDA4-5B6780CF60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7" creationId="{6DD580F5-6481-406E-1290-D03195A80F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8" creationId="{5C7D1E1F-FE61-00F7-77B7-428AA21C43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9" creationId="{F249E170-53DB-15BB-9912-FC2C751F5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0" creationId="{6968998D-3CF8-C244-AFD9-43CC6B7470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1" creationId="{754BCEB6-CBD3-5EF4-9EFF-F017B4DE2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2" creationId="{89577AF4-9FBA-4B13-3EDF-21EC32E7A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3" creationId="{0CC6BF81-3318-0A31-8ED9-A95DD040BA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4" creationId="{0AA138C3-0676-DFC7-484F-55678BD8C5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5" creationId="{E4081A26-116E-7062-20F9-76DAE56D74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6" creationId="{819948EE-6227-0B2F-B54E-1AC4DB234E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7" creationId="{2BE902F1-51D6-9D46-001B-E9BA606660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8" creationId="{5D2DA896-E6EA-4EE4-2DD1-1B7063695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9" creationId="{4BBEBB6C-060E-965E-3FD9-5C46CDB68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0" creationId="{4E9FED73-FA44-68D6-7871-04EABCB33B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1" creationId="{4413391A-6E34-3A4A-3D1D-6FCAFB0B4D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2" creationId="{3A559A8F-8E11-B837-9941-8D781149F1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3" creationId="{F313E53A-3DCB-5587-9CD6-5FFF40BF1F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4" creationId="{94673CF8-1957-1C26-C578-71B37BA83D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5" creationId="{5CEDAD5B-E514-A047-C914-2C704CFCF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6" creationId="{2EEEBF4F-29CD-369E-0FCA-E04DE3E30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7" creationId="{6A14C605-688E-3A49-4A2E-89C6367051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8" creationId="{30E89CC1-BBE8-196D-4DCE-0AE6BD2D5C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9" creationId="{1161F85C-0663-C473-10B6-E1A6AA804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0" creationId="{8A5D1061-E3C2-7DA4-3D1B-A3B38A14EE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1" creationId="{2E5B946A-D83A-2705-89AE-7EB740515A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2" creationId="{60C71CAC-B72A-EA24-6D2F-66DE36C95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3" creationId="{57169DA1-CA4C-BDEB-704F-85B5B812B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4" creationId="{DC2ED105-EF42-82C9-9F0A-91AF3C4CD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5" creationId="{514F9C47-1CFB-3A7B-8853-1A7D786DF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6" creationId="{B86923E5-51C8-8980-2D00-74AD4B30C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7" creationId="{8F11D00C-CB5E-CCBC-FC73-1D5F218B04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8" creationId="{0D399FE8-73C7-F616-1A27-07ED575D3D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9" creationId="{581E68F6-7CAC-FA55-EFA5-711CB89C2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0" creationId="{1686FA21-75F7-2BFC-DBE2-1964CB3B28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1" creationId="{EF967AFA-8CBE-FC0D-1A24-9F5950546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2" creationId="{9DA8E566-20CF-4380-95FA-73B6FADCA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3" creationId="{F91625BE-9362-02E2-642D-83608E53DA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4" creationId="{689EA900-F3CB-C7DD-F7A5-E21DD1DB03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5" creationId="{2213B1B3-1B24-BBE2-1874-AB16CA656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6" creationId="{4646B00E-F970-013D-B014-4751158AF7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7" creationId="{FFC48CE8-3FF5-3F7A-D87A-F97F387B4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8" creationId="{99A81A3E-6881-A79B-18BD-EF2D19ED1D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9" creationId="{680D02DB-15F9-1A46-6ACB-3F2592C0A6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0" creationId="{C20927E9-BFB6-1E15-8996-B3AB8F491A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1" creationId="{D6C768B6-8CD6-5FDA-E99F-E8D3370EE1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2" creationId="{2273149E-0498-8D6A-0770-D29AB2FB6D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3" creationId="{50735F55-2769-E2C6-C831-3E9F0269D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4" creationId="{61A7B8B3-F54A-23BD-96A0-EEBBC9A094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5" creationId="{DCD9953D-C37F-A9C0-9F63-A2B55B4D8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6" creationId="{5B0F50C7-B868-2CB8-2588-F2C0EF8CB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7" creationId="{A1834144-23FA-B24C-5EA0-16DBE840B1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8" creationId="{95160876-0EDC-B180-895B-164081286A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9" creationId="{96F1D170-1AD4-75CF-B59A-73305B4359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0" creationId="{924E3554-23DC-7766-D668-385BD971FF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1" creationId="{223AE124-16F3-052A-E83C-B1B3F0A402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2" creationId="{2C16283F-C44B-3B3B-447E-7B64B5843C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3" creationId="{32E9BC97-80F1-CFC3-BEBE-03F53C5B8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4" creationId="{ACDE41EA-9E2F-C2BB-4852-85DDBB950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5" creationId="{AA04993E-F4B7-8AB6-9A6D-242C05F4AE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6" creationId="{B7BD88B1-6527-B870-3EBF-14DD1C3355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7" creationId="{155E974A-9167-E6C3-E26E-8996306892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8" creationId="{26A7845D-C438-C318-1FBC-E26F85FDAE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9" creationId="{F10C26AE-D6D0-E52A-6238-40EC6EDBB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0" creationId="{0FD3AE53-AF88-CDF7-12EC-180A301F1C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1" creationId="{24DA8E87-7710-82D6-3534-4A38D85E1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2" creationId="{DFB0D2E5-A906-286A-143A-ADDD3B389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3" creationId="{62D7F9E9-B8A4-9F55-DFE4-AD9D7F36DA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4" creationId="{5DA5223A-0F6A-F181-7119-2872356E4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5" creationId="{945C8630-4726-3C5D-1D4C-BE5585F063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6" creationId="{1BBAF437-ED6C-F3CB-322E-970B25FED0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7" creationId="{D898A1EC-9479-F923-DE7E-DCD0073E7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8" creationId="{8CE5E8F0-9E14-DE89-E25E-EB7F8CEA6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9" creationId="{4D3DA4A9-FDCA-9FEA-8F39-D102A9CA7D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0" creationId="{76464F53-E61F-C44E-83B4-E72B813ABE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1" creationId="{6B163931-0EF7-34CC-A6C6-5100DC1755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2" creationId="{1E5E174D-B08B-9E09-A919-3D97DCBDA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3" creationId="{F846B087-898A-786B-C98E-2A1A93F516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4" creationId="{8E5E6C0F-5F28-C4EC-7270-2644B39A1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5" creationId="{19BEF11D-E282-252C-EAED-90F393CCAC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6" creationId="{B33506B2-A65F-B8F4-E96E-89AE54C24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7" creationId="{902C85CF-2B0B-B6F1-E158-382EF0D872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8" creationId="{3C82BAF6-9A23-FDC7-8114-4A6BD7E6F2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9" creationId="{BB1E9703-79B1-5C38-D0BB-D543C1B75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0" creationId="{73F81D54-E8A4-E8EF-E9FD-D54AB0CA2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1" creationId="{7AE3817F-23BD-4071-DC4C-7554E78E6E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2" creationId="{5F51F602-24E7-77AA-D883-C81442C145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3" creationId="{89E7C430-FD29-8CF0-E91E-A8F0264C38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4" creationId="{7CCE3A27-5A70-1E1B-E09C-FB56CDDD43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5" creationId="{693DD618-B8C9-D283-8A5E-257280E121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6" creationId="{A6314BE5-26AA-0A6B-8ED5-A87A66E10F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7" creationId="{78FF0534-0A4C-2E17-1F75-E2D4EEC054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8" creationId="{7003D049-3BE8-3874-A250-A0F5AB31E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9" creationId="{9EDA26C0-F23F-6ED3-9700-47FC58A1E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0" creationId="{9345F250-2A2E-9017-36C7-DC8DC7094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1" creationId="{F5CDF630-B84A-6BCA-5485-5F96BEAC7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2" creationId="{A942039F-B86A-271B-915E-B181EB6E2D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3" creationId="{FC988658-6112-A270-2C11-303F492A19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4" creationId="{0F4541E7-E64D-FC29-2512-217C188818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5" creationId="{4AF0F185-3323-B9D3-0F14-617CA1F7E0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6" creationId="{C60DEF05-D7AE-40F1-CCEE-170865DA20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7" creationId="{F0A36D77-5623-5DD6-74AF-29B9090AF9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8" creationId="{B5090569-0809-50EC-A6F8-A775BEAF63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9" creationId="{B949B89D-7EB7-8DDF-ECE9-B3312293CD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0" creationId="{DC05DBED-2CF6-E783-5D5A-557EE406EA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1" creationId="{23DD1EE1-E738-285A-F8D4-19F50220C4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2" creationId="{B90B8F78-480B-1C23-BF39-9951EC3541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3" creationId="{47053777-99D3-C2A6-95B9-E97F35E236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4" creationId="{16DC7566-C433-78D4-0722-230FA0044E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5" creationId="{37882499-AFA8-9157-3972-BAF6445AF0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6" creationId="{43897BA2-2043-8145-44FA-F6E824820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7" creationId="{379D6C34-ADEB-56F2-2A09-5BF2B06F3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8" creationId="{61644177-30F5-B97F-051B-5BEA71BD9A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9" creationId="{0DCA5927-2E0F-67F6-D39B-DCD4D5459B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0" creationId="{E8E1903A-DF2B-8AA8-B141-AE5C8E0C4B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1" creationId="{F3090FE0-B555-75B1-76BA-2D9FA3A79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2" creationId="{68333BCC-5899-09BA-22C1-E4AA3371B5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3" creationId="{2C2C6A6B-3C3D-2EC4-BEEF-EC79B7F2B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4" creationId="{EDC60787-141E-385F-8002-2EE80E986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5" creationId="{FAD78841-78DD-156A-F53E-462CBD0D9B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6" creationId="{07E16465-6EDF-6F50-BB62-1F1154F1A2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7" creationId="{955D332E-4C42-6E25-A96C-5C322EFB34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8" creationId="{FA428E04-D530-7292-F7DE-D8E25E0E74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9" creationId="{1A2902AF-783E-5539-AD10-CCC68187A5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0" creationId="{0ECDA670-CA9D-C4F5-10D1-D04234271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1" creationId="{23806897-E5A6-E68F-F202-CAE8B6DF64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2" creationId="{A9DB0D76-33BB-1DBA-2A9E-C3797C94B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3" creationId="{0664C2BB-646C-CB1B-2F28-2FA9517756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4" creationId="{B6AE728D-3183-5B7C-13F0-4C3F80253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5" creationId="{AF438163-5AB5-585B-D491-CA5421ACE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6" creationId="{01A11660-B63B-1AE8-EB46-363CAD680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7" creationId="{08101F80-9D26-C491-4468-FD4E25289B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8" creationId="{7668F88F-76C8-B340-54F5-0EC3522B40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9" creationId="{AB2D2156-14EB-4B4F-844B-19AA712FED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0" creationId="{04648B34-833F-3B2F-68D4-B81AF4E6F1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1" creationId="{07413BEC-307C-CD90-BCF1-41313B985F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2" creationId="{D4F61355-AC51-4A77-BE6B-F9F2286DFC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3" creationId="{1458AE70-6EB4-6209-B19C-E2F291FF44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4" creationId="{AF76B2DB-1189-7387-FDE6-AEFBC083D1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5" creationId="{AD33E63A-F86A-4DFA-1AEF-600E49F502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6" creationId="{19F88849-2126-8A31-277E-63621F452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7" creationId="{06928923-B380-BFE5-8351-0A2EB886FF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8" creationId="{4F5A7042-AB62-8897-1A09-63DC41EDDE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9" creationId="{CB72CEB6-8B3C-7CB2-63FD-0425A5AE1A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0" creationId="{240351E3-1624-7A69-4CCF-A0E802AEB4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1" creationId="{2247EA5E-C5A4-B85B-8561-E403F410C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2" creationId="{8B6E4E64-5E8B-EEF8-5F36-E5805314F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3" creationId="{EF66491E-BDF8-872B-20F9-666C74A19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4" creationId="{1F179E94-1DE9-22B4-9D1B-B61A80424F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5" creationId="{0C7B59DC-1F0F-906A-1C3C-7E14D42F0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6" creationId="{F56ED541-3D0A-4655-5D19-E982C1909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7" creationId="{998CA4FC-5D23-44D6-CD8C-1FF1A1844C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8" creationId="{FE54B765-8A27-BAF1-BBE7-9AC39A21B1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9" creationId="{F76A7D88-7E13-34AD-6325-B4F097485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0" creationId="{BBC45AC7-CF73-2350-8C45-1EB3C3FA4F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1" creationId="{0E488BFC-AECC-E8C1-C791-2C67AF8F49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2" creationId="{2CC19938-2165-A135-7CCA-4CC9EBC2C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3" creationId="{D0252CCE-322B-5E67-62B8-D894991D44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4" creationId="{AAD2F87D-F687-696D-C0EC-661E64B89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5" creationId="{3215463F-94C8-8254-8E82-052E1C6832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6" creationId="{5A514B48-A095-7C09-629C-6E1CD99DB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7" creationId="{7B54944B-CEC7-E4AD-6595-75E49ECFD9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8" creationId="{761EFC37-C74A-984F-783E-AA06B6C4B3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9" creationId="{848807FA-09F3-B66B-078D-DD0688AC5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0" creationId="{A6DAA114-6580-5D9E-D310-0FBBF37057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1" creationId="{3459B990-0CBC-F17F-5A5A-3D954A3BBB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2" creationId="{31EB31B5-7B2C-A2D1-2DBB-6EB36CFBA5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3" creationId="{0ACD1972-28A6-6B8E-25E7-A48A2D57F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4" creationId="{3EE52456-935D-187F-D48D-55BC68C935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5" creationId="{2C86D7E1-A09F-9102-D1DD-DAE6B0A2DF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6" creationId="{FC9D4793-B4B4-5D23-6909-802113D02A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7" creationId="{ECE3AC03-8BD6-ED7A-D250-925CCF4FF1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8" creationId="{5CE6D659-E508-35FB-8C51-D0ACE3EB29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9" creationId="{52CB8D3D-7CCF-18AE-5C02-7E1D3606BD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0" creationId="{E666E7EC-806F-892D-502E-8B17716AF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1" creationId="{1F340ABB-AF5E-E039-76C0-BFEABE711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2" creationId="{BA9217F1-8541-2818-6977-4B48B21F35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3" creationId="{ABBCE19D-AA0E-16A1-25BB-C4F450C2BA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4" creationId="{9FADF40B-50F6-4754-4902-61B8E9341A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5" creationId="{443ACE93-88EA-529E-09F1-7E8ADDEC3F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6" creationId="{A726E37B-FC0F-F9CE-2FC9-A8552F9D71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7" creationId="{B8CB1844-DBD7-6384-BEDB-AFFE68B048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8" creationId="{638990C0-46A6-AEC3-D147-32CF53FD6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9" creationId="{6D6AEB66-509D-23FA-D671-4FB2EC5D1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0" creationId="{6E817BC7-4295-EC95-8214-8D6F930FA0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1" creationId="{97850263-A5ED-B966-3A3E-D585FC0AFF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2" creationId="{E9B4BD9B-D55C-CF4B-B786-3A072D8A1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3" creationId="{49E4A53B-277C-7ECD-EC35-70563E149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4" creationId="{5F908D97-593D-7B22-9033-9FAB35FF76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5" creationId="{4D285C4C-74D6-7E72-65B6-A0DFF88DD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6" creationId="{D9FE1312-0575-6D8E-BF99-213ABF3423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7" creationId="{4A6983B2-8E35-7635-3079-928C8E108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8" creationId="{4DB9CC04-4B3F-9255-40C4-A4AC3F45B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9" creationId="{7D8FA61F-4F9E-D47A-A204-11FD08A5E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0" creationId="{1595ABA5-666D-5976-6EAB-5B16E9A9A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1" creationId="{D4229EA5-BF2C-EEB4-C0AA-4E093D8FDE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2" creationId="{C91853DD-F988-E738-19AC-B585053B2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3" creationId="{22828717-DFA0-C9A3-4D12-4A3859408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4" creationId="{291AAA29-B909-149E-ADD5-7BFE024FAC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5" creationId="{78C0539C-654D-6318-D596-31801AF35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6" creationId="{549FFD66-FECE-156E-DC73-BE28C51C70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7" creationId="{BE07E48D-D871-8271-6FCB-6CE9F4C72E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8" creationId="{2FE6F22D-9B53-7B70-52A4-03D039F006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9" creationId="{CC5AE4CA-F4BB-BB69-28B6-7601B750E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0" creationId="{2D749FF7-B49B-47A7-B5A2-548450F56E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1" creationId="{9A3EEF8B-B124-6570-72A0-4911AE1504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2" creationId="{02B1059C-50F8-E3DF-681B-6A6CC49BC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3" creationId="{034E0759-01EF-D3FA-F714-488C51C69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4" creationId="{15F2ABA9-7998-A26F-1086-3A6A63725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5" creationId="{2BACA3AE-D56C-B7B7-E764-A6DA4D1C64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6" creationId="{70877928-4526-55BC-BA1F-F31016B85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7" creationId="{3702BC48-195F-0126-BDAF-69C724230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8" creationId="{9DD512DE-AFE0-C975-7114-93A2E94226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9" creationId="{BF720B8E-313F-1553-260A-70CFC5C75C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0" creationId="{8E6154BD-8492-2780-942E-BD85D346B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1" creationId="{E17809E8-3A93-108F-D110-A1A0C6738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2" creationId="{82C447A0-0D8B-4DD2-A3D0-37A1AF2580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3" creationId="{313E6257-03AA-900B-EE10-8FF3138C67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4" creationId="{5659F759-4CF7-7B2C-C931-87EB323F26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5" creationId="{3D96C8EF-FD58-CBB8-E8D6-AD3B666EF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6" creationId="{FD44F7F8-AC73-E4A9-AA01-D27D85F7B8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7" creationId="{CA890ACE-A5D1-21DA-2A05-8B33FCB14B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8" creationId="{5786A48B-288A-CCBD-0F6C-045C537641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9" creationId="{FE9B8604-7318-7766-E2F5-9BD591DA2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0" creationId="{8AE216B4-BF0B-A6A9-0B4D-3EE3D0DDD6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1" creationId="{283C44FE-C7F0-C4F7-73CE-FB50BBF537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2" creationId="{58CCF9DC-F000-6750-E63C-5BDA6AF7A7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3" creationId="{9B3470F9-691E-249E-9B12-D4625188FB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4" creationId="{59A50A76-75A0-CD83-D8B5-265BD7B759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5" creationId="{1EB88146-2A2B-EAB2-991B-7B57FB4C40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6" creationId="{F7C5C772-73F0-5C47-94A7-FD1DAA219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7" creationId="{ECFD160E-A977-FFCB-2F3E-D268D9014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8" creationId="{7A3DF6D3-A6D3-6FFB-4E66-FF36AB114D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9" creationId="{4A4833A4-53E0-8554-CCA0-95B45B6645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0" creationId="{D2F7093A-9EA3-4F28-F452-3126308D83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1" creationId="{6056AB21-CD18-BA18-1E14-961EB297E8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2" creationId="{42C30917-D9B9-B9D2-8C85-65013594BF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3" creationId="{E8D673A6-A57A-3382-1808-219F83866D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4" creationId="{E7627713-7E0D-BB4B-6D25-A36FCC2807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5" creationId="{14553D7A-0A1C-B3D4-CED1-1761C283F2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6" creationId="{F9AF1EF0-845C-0079-0A9D-7FAB35246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7" creationId="{00155BD1-AE05-2874-2687-0FE8896C58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8" creationId="{D7E322AA-7EEA-02C2-CC56-2651BE7FE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9" creationId="{5261C678-40C3-CD11-359B-9D2231EEF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0" creationId="{991250C9-D73A-69BF-16B7-7F34DAD17E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1" creationId="{F5E1B9F4-1D8F-04AA-CC4C-D2789581F6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2" creationId="{44471D1D-1372-DA2A-275D-23795D7343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3" creationId="{32BDB6FF-E6A0-0448-B18A-E85893B83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4" creationId="{4DAD4F7E-7460-2571-12A0-9C25604491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5" creationId="{43F95771-F49A-CA3E-0394-E11CE83E1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6" creationId="{E4F6CD1D-B06C-1783-28FC-156FE3CA09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7" creationId="{F76E7B19-7796-5545-2EBC-D5BBDC2033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8" creationId="{202E7F1C-9404-DF55-BE9C-720C623E80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9" creationId="{F78A0FE7-C26A-7AEA-F184-61D345F8E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0" creationId="{E87602F9-21FA-7E71-24FE-5D11688196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1" creationId="{78791649-97C6-CC37-5EA2-DA860CC3EF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2" creationId="{F1D677DF-5832-619C-FCB2-A589610ED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3" creationId="{6362D462-1B4E-89E8-1560-B92CAA6F86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4" creationId="{AC168C37-5226-3D4C-DBF5-18BAF3807D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5" creationId="{AD80C6E3-A426-89AA-B535-25BA96BEC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6" creationId="{A27717B5-5567-E9BC-D770-B94E32AE43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7" creationId="{DED2DDFD-822F-A507-CF34-78F65073F3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8" creationId="{B79422B5-B22D-D437-D0AF-B6A3F77272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9" creationId="{CB4CBF53-5351-37CC-E14D-FD689D36B5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0" creationId="{897CD471-CF5F-3688-0E88-0DAE6C81E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1" creationId="{D4FBC127-4D64-7314-B034-1296F749EF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2" creationId="{57E14187-B3CF-7127-89A9-6EB5019983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3" creationId="{76D14149-1102-3471-5E01-CB70A0D98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4" creationId="{86BA617D-DE6B-E515-C590-79C1EA9B9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5" creationId="{B6432270-9400-D45D-9480-1440CAC83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6" creationId="{92935F29-E434-A743-372D-AC39AF29AE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7" creationId="{D6DC2738-7427-A147-6E2C-953E265380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8" creationId="{5C4D21C9-B248-1757-3971-5D53F142C0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9" creationId="{29E98F73-95E7-E785-8039-FA0F4627FF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0" creationId="{9A6C8774-2A5A-7C91-F673-990DCFCEC4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1" creationId="{959A38B0-D331-5221-CF88-5420096BC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2" creationId="{5863C38E-021C-35F3-7C6B-749F8F0E04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3" creationId="{35B6FC65-73FA-9D32-FAE7-C420694AC2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4" creationId="{00F87C18-FFC4-F406-139D-49AFC961BF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5" creationId="{CD016B3D-C2B0-CDAD-F888-96ED5BA707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6" creationId="{B9A19D3D-BC6B-1CFF-0955-BD936E1560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7" creationId="{E6072ECD-2517-4ACC-CBBF-B829856981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8" creationId="{787FDA6D-A889-45CB-21B6-1322E7C13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9" creationId="{A5676A94-D41B-A214-C307-A797F504A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0" creationId="{13EE05DC-5062-600F-29A2-A8DF615E16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1" creationId="{3CEAF18D-AA03-DBCF-49F2-6A630C246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2" creationId="{232B872C-15CE-250F-A0D6-31E6ED6C0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3" creationId="{CFB5E05A-81B7-0B01-115E-962BFA9E0A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4" creationId="{6D1C02FF-4B8C-F890-64DD-52176C7E8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5" creationId="{7983FBE8-C38B-A72F-14FD-54CB7200A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6" creationId="{CB0C9D84-FB49-28BF-1A17-6FE2654AC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7" creationId="{9637C74B-BAA8-82A9-8D9E-A5F5D10C7F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8" creationId="{B01000FB-A1CF-F28C-48F6-C18EC1AEB8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9" creationId="{868362BC-7948-0088-862C-A194FAFE5F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0" creationId="{C7E9CC82-DC8E-4EEB-AF81-B57EF6192E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1" creationId="{9191C1E0-2307-3AF5-0BE8-73A2189737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2" creationId="{9817C8C6-A83D-7091-BDE4-20C9D0670B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3" creationId="{8B1474D7-2FB8-63B1-DD23-390A12460F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4" creationId="{7C4280A8-728F-755A-9257-3670D1D74C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5" creationId="{B3FC756E-2C56-610A-C81A-B1EADAEE49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6" creationId="{8A2DE9ED-6AB8-0413-8DC2-2F8426085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7" creationId="{E28F87A3-959C-248B-5118-3BDD9BE40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8" creationId="{B1B8FDB1-5FDE-F6E6-FA06-ABB1CF4256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9" creationId="{3284090E-1CEE-5C10-E1FE-D617BDBDE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0" creationId="{4D21AD8D-0DFA-F643-DC87-83114E724B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1" creationId="{3B977052-E35E-0C89-8CDD-935BE9961B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2" creationId="{79A9390B-EA86-6491-937A-1F1C4199B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3" creationId="{FD635969-8AA5-9F3A-F0F8-B408E8D241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4" creationId="{D251A51D-6DC3-B23D-CADF-1896DEE33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5" creationId="{E71447DB-429F-3C64-3D24-EFD57B79B2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6" creationId="{C53604F1-4EA4-7CC3-9A73-3885FCB2E5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7" creationId="{29330F44-1338-ACAA-C161-C133D3F3F9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8" creationId="{9A59762A-AB52-5743-976A-1D5289388A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9" creationId="{08354E12-5899-6FA0-8FAF-1565DDEBC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0" creationId="{2DC210F8-3B61-B85A-C70E-24E6BA713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1" creationId="{3A3BE99E-0A57-A036-3048-DA9E06F01E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2" creationId="{C3C27B72-3567-5B8F-0710-7E95089A04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3" creationId="{14668574-E3BA-79C5-198E-E4341E94E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4" creationId="{4B6F706B-296B-858C-CA02-5A8029748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5" creationId="{29106D9A-CA26-79B1-A4C8-FDEA025E8A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6" creationId="{64E63583-BD31-D934-8EF9-55047382EC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7" creationId="{53912EEB-29B8-F54A-33EC-7EA2F29F94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8" creationId="{4046630F-3755-EC9F-D3CD-B0CB081805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9" creationId="{21709B3D-250E-1461-ADD0-F6D209145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0" creationId="{4BB33028-CB41-440B-0E61-7CAEB84A7E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1" creationId="{E8301A95-8618-3D0C-835A-E8B2C2E20A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2" creationId="{DACD47F4-C343-2EA0-4DF4-718CAEACFB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3" creationId="{472A96A0-82A7-097B-CC40-CAF5671AF8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4" creationId="{8B09C64B-D1F5-8A1D-BF30-C886BB4B07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5" creationId="{E04A6BC5-B7E4-BCB8-D8A3-B13C449647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6" creationId="{B0972FBF-4556-510C-2E49-1DC9EE5239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7" creationId="{D8BB1422-E0E3-54F8-C95C-F22944370D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8" creationId="{BF9F39BC-F97E-CD3C-171F-95D266AED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9" creationId="{14DA433B-85A9-936E-5A89-3A9A65C16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0" creationId="{217CBA7E-D50E-E391-A980-236990734B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1" creationId="{BA732D8D-B045-CCBA-9523-C97123D40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2" creationId="{C6613460-B47B-5660-68E1-E30F0820CC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3" creationId="{395B22E2-751C-CD5F-EB2D-7A3FE2204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4" creationId="{2741DE83-BCB5-6700-B66C-21CAEF87A4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5" creationId="{ADB82B6F-6B99-443E-DDA4-809AC5C229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6" creationId="{22447EE8-5075-9BCF-2128-80DA33A1F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7" creationId="{C2ADFDAB-8D55-8A1F-F632-242E7DA8F4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8" creationId="{944EC103-2E8D-7130-E958-4A021FF16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9" creationId="{E91B394B-D41B-00FB-F05B-EC49E9DE9B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0" creationId="{7F41880E-3F8E-B795-4125-372A557D5B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1" creationId="{11057AC4-B7FF-9960-DE74-AEE81C416E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2" creationId="{052373AF-F590-97F6-3BF1-B24FE05B2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3" creationId="{B92E2E4D-E436-1D52-8AD1-521C6E6DC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4" creationId="{886A0EE7-0ABC-1BAB-73C7-CEFC8DABC2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5" creationId="{2B7D4C89-EAA9-1987-FFE5-CAFA095AA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6" creationId="{F5994938-37D8-5A19-BA3A-6A6DA43B3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7" creationId="{714E1F6C-8263-3AE7-2528-1E6DCBA07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8" creationId="{C3CC4587-0373-F02B-41A3-A6D073C85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9" creationId="{68BB6751-FE33-1ED1-A419-03304641C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0" creationId="{69055A06-C22B-3E69-DF56-92C015D9EA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1" creationId="{80DA1D97-0077-38FA-E98F-C897F4338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2" creationId="{2160D3EB-4749-A756-72DC-1886FA6236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3" creationId="{DB2572A3-AB03-5759-C783-ADF671968D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4" creationId="{FA404768-3E40-D141-D666-3EE71E70E2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5" creationId="{DBEBB731-7DCF-A61A-2730-B76034C5B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6" creationId="{7E197642-BDC5-FE00-1934-31BF55A6B2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7" creationId="{861F4296-988C-8139-5A61-DEA3C721EA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8" creationId="{A569330D-965A-7E77-FA8B-341B65F6F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9" creationId="{B2CC0D91-C76B-CA5D-0D9B-0F48BC861A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0" creationId="{77E85474-05D0-6298-E2DF-CDDE85803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1" creationId="{9A32FFC7-6BAD-5992-F966-AAB5EB045F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2" creationId="{4614825F-BC2B-06D3-4E08-B0808B1497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3" creationId="{70C73368-49CE-57A4-7B55-B6A6035F44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4" creationId="{E7B493DC-9FE4-634C-BDDF-7E85607BB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5" creationId="{B8258ADA-A1E2-C73A-E572-FBA9577B88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6" creationId="{77BB25D4-D2A2-8522-9C6E-CA885C53D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7" creationId="{66D1A5F1-D7FA-ED7A-9BEC-229EDC070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8" creationId="{722A85A1-2553-9390-B0F9-D30694CBB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9" creationId="{D3C8FDE1-EB2C-45C9-9F0C-18E8F8C25C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0" creationId="{5066F420-F5AE-7AE0-E1EA-AF5F20ABF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1" creationId="{AF0D1A34-9401-0064-6CF0-84EBF3F4D8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2" creationId="{46CC461F-DEF1-4A88-68AE-2DCFD1E38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3" creationId="{C38EDC27-E2B4-7964-16B9-BF211773F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4" creationId="{EF2022C2-92E8-67C2-C052-31B1B2504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5" creationId="{9FC4B9AC-A654-E33B-E4F7-C2C3A88B27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6" creationId="{B7A7A352-25B7-A0A3-2C07-1911052FAE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7" creationId="{E099F650-8917-9BB9-DA76-55C2857ED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8" creationId="{37165309-C2CC-1829-5391-B64575305C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9" creationId="{3FEAE1D1-EC92-23F9-DAAD-244740CEF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0" creationId="{1A6EE86F-AF55-2D6E-23B6-03AAB5D2ED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1" creationId="{27C99C01-EC57-AE08-704C-D5340039C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2" creationId="{587D8C1B-1C5C-4ACA-FD83-9DCAB8C72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3" creationId="{115BF093-5F61-C922-3714-4D5366965B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4" creationId="{D136D29D-2458-488D-D71B-3EDE8D464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5" creationId="{4C99C892-5BD1-16E6-5063-4FA771DCB8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6" creationId="{97438F3C-7567-8C08-0839-C35EAFB13E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7" creationId="{769111A9-0D8D-393B-A3BA-FF4E79DC97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8" creationId="{855F7F83-BE15-20B1-71F2-6E6A5CCD5E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9" creationId="{34227D58-CD2B-8F25-5CC8-482DF5678F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0" creationId="{C47EF739-4102-8B76-931A-727077E15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1" creationId="{6745EA93-8AFB-F15C-554E-4C8317F0BB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2" creationId="{8B28DD3F-0138-067F-F8A3-328EE70275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3" creationId="{A0AEF908-2DEE-3BBB-D3DF-8012B42AAF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4" creationId="{1069E9AB-1C3E-6EC5-867F-974A9D7416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5" creationId="{027C62A9-0EB6-6149-8A6E-223285C27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6" creationId="{10E06CA8-4DCB-30D2-5E07-319BD2F23B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7" creationId="{FAE5F858-B809-0DBD-F154-68A0E3E90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8" creationId="{C80E36B7-8CB6-C78C-7161-A770A381F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9" creationId="{1C703577-F49E-6810-4DEE-A2DB82D46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0" creationId="{0B6F3726-E98E-5F8B-DABB-FBC9BE04BF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1" creationId="{4BEF14E0-4F97-4E52-683A-94D9C723F4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2" creationId="{4E326246-8C7F-43DE-CF28-7A5EC00954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3" creationId="{A0F687AD-815C-6AB9-BBC4-83DE794DD7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4" creationId="{7C496A1E-5A92-D1C4-B067-D5E482C4D8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5" creationId="{823E9D98-2EA2-9949-41A7-8721641F9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6" creationId="{87531604-C849-1C21-8A95-7BD0632FC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7" creationId="{23E46E48-8A11-AC67-5CEA-92B39BFEA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8" creationId="{49C6BDB7-7AA7-C47A-1639-9055B11696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9" creationId="{97265869-5DD5-90C5-8100-F0789678D6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0" creationId="{971903A5-C0C4-65A5-A986-500936EED5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1" creationId="{CB138FA3-58F9-D0B8-7160-B5EF26E836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2" creationId="{D058810C-19C4-97AE-C210-A352BDFDA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3" creationId="{97A00136-AA6C-CC7C-85AC-0D883FFB7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4" creationId="{8A9CB3C3-8E06-1F3D-87AC-F7C575143F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5" creationId="{F6336D8C-DCF5-0E77-A1D4-3D2E701B99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6" creationId="{DEA35165-992A-91B9-4539-EE9A8E0D15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7" creationId="{BAD26722-619A-625C-9897-23CAF46375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8" creationId="{CF4678F2-3B10-D144-4785-64D93DB11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9" creationId="{3123D24A-1D23-C39A-5135-2BD01984F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0" creationId="{363F6132-EFDA-A893-925C-F83A75440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1" creationId="{1A4CC430-3724-036B-39DB-9D50783378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2" creationId="{07EBBE0F-4598-0EE1-C970-600EB6E2B1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3" creationId="{6C8DAE50-4AAD-8BC1-5BD0-35AA149885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4" creationId="{3EDE90D8-76BD-F6DA-870E-DC3F118D17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5" creationId="{4621B860-FD37-A0B1-C3AD-B48C89DD90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6" creationId="{2A28641D-D1AA-F692-363B-9A9C36552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7" creationId="{27861C00-9E78-8D35-0C7F-269543190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8" creationId="{2DD105F3-BF4E-8ECC-489F-7200FC2B70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9" creationId="{DB69CA0C-7400-7B98-BB6C-6829DB1F80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0" creationId="{50C2BFF8-F594-81CE-5103-BA39FBADDB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1" creationId="{5EF28892-4637-07E7-F975-AC5897B9FB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2" creationId="{450E675C-8072-CA09-0282-97A341C5A0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3" creationId="{BD834B1F-3BD6-9E0F-C830-9E55322A25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4" creationId="{E77289EE-DE19-2E8A-A85F-3D7507D268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5" creationId="{812302BD-59C2-C3D8-C2F0-A3027536F8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6" creationId="{2DFF22E3-56BD-438C-044C-A05D4ABA60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7" creationId="{5703B926-CEE9-7FB5-2BEA-5E2F6FE05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8" creationId="{B40C22AE-C24C-E3EC-D2BF-4E43ECAEB9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9" creationId="{CEEB1CAA-1343-4FF8-0C89-FA200B5BBE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0" creationId="{210BE445-9CEB-D84D-234B-A6E58F9534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1" creationId="{779B9900-CF9E-EA07-5518-C950223BE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2" creationId="{BE190BF9-135C-4F95-93B5-BB58C15DAC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3" creationId="{1E1397B6-B6D0-C6BC-7FD8-88454E9F1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4" creationId="{29C15472-97BB-6753-F075-BCEFF0A1BB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5" creationId="{19004EF6-BF29-DBE0-85A5-D89F142473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6" creationId="{76272C1E-D909-170E-8130-E4B83D023C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7" creationId="{33C09A15-5A7E-2155-EFEF-D95CC1C302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8" creationId="{8FE46819-226A-462F-556F-B5A12BF36E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9" creationId="{D8DA03BF-077D-B450-391B-EA8B3CAD00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0" creationId="{4E8C832C-47F5-CFFF-B1E5-C075F180E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1" creationId="{499D54FC-2ECA-E160-7BE4-FB877CD572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2" creationId="{3AC19133-4BDB-4D2A-4E53-4FA334424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3" creationId="{EFD78EE6-915C-7588-9140-3BC7A1088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4" creationId="{DA0DDAB1-15AC-4075-4915-B7C80B599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5" creationId="{51C9C6DC-972C-4E36-0269-A319571D22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6" creationId="{0B1310E8-1515-3DB0-EA99-EAC4446B23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7" creationId="{BE1691DB-ACCA-5C43-1105-10B635F3B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8" creationId="{B94246DB-43C7-1FDE-B2CB-C3409007CF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9" creationId="{8222EA44-0677-73D7-1597-33448A79F0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0" creationId="{DC43B3DF-CEF9-CAAB-52AA-2A8909E94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1" creationId="{466D51C1-6FB0-8A8E-E554-84A2BEC970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2" creationId="{FA3C0221-BC1E-B32D-CEAD-A763031660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3" creationId="{1745BA38-C255-9FFC-CD9C-3F00A06663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4" creationId="{01152F19-5850-BEE5-9BF0-ED3C412EF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5" creationId="{DB500900-25D7-696B-5D86-B0574F285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6" creationId="{8983F636-F3FF-CB88-EAEA-88FCCE9A0D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7" creationId="{6A8112A2-A79D-49F0-7AA5-EF420A32AA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8" creationId="{A092121E-43A7-A008-60CF-67452F1DA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9" creationId="{5B7FFC69-D8D7-985A-D223-D58BEFB71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0" creationId="{2880EBBB-A937-FDF8-9572-9EBF1A2335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1" creationId="{526DAAD4-6D6F-FE8A-FD72-A6E588778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2" creationId="{381EB08B-BA7E-ED72-1781-A6D4EA8698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3" creationId="{9EC0A63B-CCD2-4EF0-F5DE-7E6F4930C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4" creationId="{36EAF184-7BFA-F1C1-C5D5-DA31A39964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5" creationId="{C6995809-EB06-0468-C167-DD3474F28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6" creationId="{EC6EADF8-E073-B660-9F17-AE85856D3F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7" creationId="{5AE75ACD-B148-E30B-96FE-5D0FFB1C99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8" creationId="{2661EAF1-B534-D25A-E183-630A43DACD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9" creationId="{E44408A5-2CD7-1F9B-5F83-5FE7BF3B84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0" creationId="{9488F3A5-AF21-62E7-F02A-8E1B7DD827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1" creationId="{3803D844-45DF-F91B-FCF0-743B9A729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2" creationId="{21E728E3-17F9-8C0C-E5D6-8CD10B40F4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3" creationId="{CA028AE1-F5D9-4BC5-4BFE-BA2DA5B8E6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4" creationId="{AE318FEF-9B01-01B2-17A8-C7A94E050B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5" creationId="{BDAD44E4-347E-CDFC-5DA7-1C46A2C02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6" creationId="{0EBB7AD9-414F-F7AB-C9C7-8B7763F424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7" creationId="{35AD4D84-BCDB-2329-BEA8-0BCCC8C3A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8" creationId="{EAE1F0B7-D51A-61B2-43BF-0B5103C0B8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9" creationId="{AE098A77-8792-2540-9EFA-BDB1D7D3E9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0" creationId="{E0610286-7CB4-B4EE-D12F-99FBF561A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1" creationId="{198F7278-1995-77F5-1492-F03F9019C0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2" creationId="{5DD950A2-B574-6F5D-40D5-9671ADC9B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3" creationId="{59D1CE73-FD7A-CB0E-D10F-0F9E89640E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4" creationId="{07F71BF0-1514-C2F3-332E-D23315E5AD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5" creationId="{C33BBDB3-3BE5-9792-750B-062556083D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6" creationId="{946C4423-EF73-E6F4-6C57-31B8867F5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7" creationId="{AF3D71B9-C344-9628-AF42-0242AD203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8" creationId="{E97920DC-C451-1CA7-B6D0-AF7BC4E13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9" creationId="{3259D44E-C8B6-40BD-8436-2BD25FA065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0" creationId="{F009634E-995C-45A2-A517-EA2DDCE512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1" creationId="{14FD5FE1-162E-7A5D-F427-5EC80C51CC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2" creationId="{C5328CDC-E3AE-F7DC-3612-2B35B20BD8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3" creationId="{E8963B64-EB32-A23B-297D-8961731070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4" creationId="{39B3DD6C-FE6E-961D-AE5C-8F9649062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5" creationId="{61C5FD27-CFE8-4878-64E5-D643DD043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6" creationId="{4B4CE066-B4DD-43C2-E36F-3B2516E68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7" creationId="{B0715E29-F80D-A1C4-6E9A-9A9AA61EA1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8" creationId="{4156AE36-C442-61D8-111E-272D6EB9F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9" creationId="{A800B76F-227C-BDD2-1FF7-B725955E58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0" creationId="{84F4C71D-A458-9433-3322-48646EA51B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1" creationId="{E991B2D0-BCC9-73E6-82B3-82927F8FF5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2" creationId="{0C7EED1D-1F7F-5967-2B3F-541C7BE24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3" creationId="{11852264-2080-28EA-5148-CA60B9A52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4" creationId="{5859CDC1-CCE1-5906-BF23-0999F3674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5" creationId="{FDDF6AF0-D474-85AF-4D63-130E39F70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6" creationId="{17A5ED0A-E5BD-D142-5718-27DA6F22D0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7" creationId="{2C3B8668-C01A-20CF-E50B-0B3AC95AC9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8" creationId="{D9D0CB77-4981-07C1-DF81-F910364D93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9" creationId="{76590268-11FF-22EB-A655-1880082A6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0" creationId="{FAB193AD-BEF0-3579-521B-40F7492C97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1" creationId="{E860BAE8-DC78-773D-589A-B30B26A57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2" creationId="{9CD7B45A-AA5C-7BF0-7DE0-F82CF707BE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3" creationId="{B1F531BE-A927-A8F4-0C29-ABF4632650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4" creationId="{CA05A6EB-E302-22E0-107D-B2293F4DA6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5" creationId="{48BCBE2B-86F9-1EA2-9E4A-8570B1A0B7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6" creationId="{3BFD34DE-13AC-944D-84FB-B164DB544E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7" creationId="{75321D46-EF86-A5F6-FD30-19A78C81A9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8" creationId="{5AFEC0D3-1FCD-99C6-A511-9BAD8D63D6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9" creationId="{0E5F7752-1548-5576-91FD-84D4645182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0" creationId="{ED67FC6D-27CD-BFB7-8564-4DECDA6E1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1" creationId="{C703C678-1F7E-401D-1911-C41604525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2" creationId="{E40FBBAA-1AA1-BC7A-3D80-705BE58E01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3" creationId="{BDD4B169-7609-C6F7-0BCD-54A248E352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4" creationId="{3D377270-54CB-0417-F9AC-307EFAE05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5" creationId="{D77D2CEB-5A14-CBC7-53B1-78BE700DA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6" creationId="{1DDBF583-6A5D-E6A7-F50B-D676B715A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7" creationId="{3D0313B2-583F-3EA9-98FD-5227F1312D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8" creationId="{3A221C42-E5BC-B5A7-9486-43318EFA2A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9" creationId="{46667B30-3CE9-7FF3-A3A9-3CC1772807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0" creationId="{89CFA2D7-E38B-628A-7017-CEFD923EF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1" creationId="{521F0335-C993-015D-C501-32C7C37B7A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2" creationId="{5AE30650-D06C-33CA-7839-FEBA3831E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3" creationId="{ADC9E03C-195C-8C71-E6CF-0D2C8D0CE1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4" creationId="{826DA166-590D-B07A-EC9A-73C5D43C6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5" creationId="{8FBD83A1-5D25-2AAA-9369-C77FF03C9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6" creationId="{62789E43-0C7D-5D4E-14B7-93496548B4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7" creationId="{04A1B676-4E18-3970-C47E-5F4EA0E59E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8" creationId="{C4E6A8F3-8D3A-D367-E3E7-521326D9FB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9" creationId="{A4C600F6-82BA-78C8-0AA5-3B7061AC4E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0" creationId="{8FB68B8C-D569-2D7C-7A4D-DDC1B31CA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1" creationId="{F496FCEF-A397-F149-1483-67A6FB79C3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2" creationId="{FD9E7A31-DCCE-6DF4-124D-E1D807BD60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3" creationId="{BCBA9841-BB39-F62A-B799-181EA6585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4" creationId="{4DDB3CAD-A241-A6D5-325E-686647AC5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5" creationId="{B69B830D-9BC1-3F54-24C0-5BDB7C680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6" creationId="{EAB3D957-66BD-CE33-0FF0-D708196156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7" creationId="{9E003F89-1F87-EAEE-8F85-FEB0D46DB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8" creationId="{E237168A-5B57-00CE-2F2C-1698EC78C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9" creationId="{4070A7A2-2801-8F84-4175-EB1B8E18F9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0" creationId="{024B5C07-E645-C2FE-4D0C-4DA3A8428A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1" creationId="{18A3C886-3131-6BB1-9C1E-9A77B8DE2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2" creationId="{43B01D4D-8448-3D1C-E229-F3ED6B5F86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3" creationId="{91FD7F06-C911-96BF-BAAD-5247D2729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4" creationId="{6AB2AB15-8DFC-8F8C-2C91-0AD6A29232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5" creationId="{50E91AD4-F6E5-E8FE-5969-6875952EA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6" creationId="{FEA8C5ED-2A42-091F-0229-8BEFAE791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7" creationId="{B3686410-48AB-3F64-4EBB-CA136D8046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8" creationId="{91A601DA-500E-1959-71C6-64F68560F2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9" creationId="{7397CD5D-56B9-B54E-2BB6-3533500CD4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0" creationId="{A619AA80-9F7F-9715-FEF5-D68F1132F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1" creationId="{473AD292-2DDE-D67B-D14D-BB2AB21C8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2" creationId="{E0D85098-6603-20EF-D319-9F9101ABA3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3" creationId="{844A7C3C-708A-B985-44CF-F461FEF32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4" creationId="{8A8AAE55-71BC-6740-D8F5-E4CB6DED4B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5" creationId="{3065589A-4BFB-C1EB-4AAA-0B7E84DCC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6" creationId="{CF9DB06A-0358-D791-F649-E91CBD02B1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7" creationId="{5551FD1B-DE95-9032-71F1-C2AB130AB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8" creationId="{21B43B92-D1A8-9D63-0A4D-BECEB6462D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9" creationId="{EBA4FAC2-DAC5-A238-7966-95EB87D1C6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0" creationId="{9E76BE84-388A-B57D-03A8-B8676E8EB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1" creationId="{CFFC66C6-FE7A-926A-C076-912616CF8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2" creationId="{885ECEE2-2678-A059-2049-BF88B54AA4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3" creationId="{C9489F0F-7178-5129-45A4-0564E5798E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4" creationId="{0672EE4F-C183-0664-0928-F29AACDBA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5" creationId="{13AE043A-6A9C-08DE-CAAF-2A071971F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6" creationId="{763B89D2-D846-9374-B9BB-D8304F3F3A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7" creationId="{E9484092-7525-ABAC-2554-76F0009EB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8" creationId="{21802324-4335-1068-9A07-CE06C78C73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9" creationId="{FCEBFFAD-BC40-DD06-7A26-B23573B750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0" creationId="{CA1548C2-0975-8BF1-55BF-0A6C8F7B6D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1" creationId="{1DEE03E2-A26E-959F-1B89-5EB9EE70D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2" creationId="{FA80C181-593D-2EE5-AA47-5DEDB845D1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3" creationId="{A6FC25D1-A58A-2A0A-409B-17275086C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4" creationId="{3FF698EB-7902-B412-9891-3EB3F09E3D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5" creationId="{A85D23E9-7CE5-1EEA-9469-B4CFA394A2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6" creationId="{0972B209-1BA1-B81B-F707-3582682475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7" creationId="{67A223B2-5419-71C9-5EB0-3E7D43C857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8" creationId="{90675079-304D-32DA-62C1-1F7092D321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9" creationId="{35BF03B3-72CD-9DD1-4FF7-7C1361F076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0" creationId="{06C20608-77A0-283F-80D3-6D1CBE3635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1" creationId="{A88770EA-753A-3546-01CA-AB639F5F0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2" creationId="{7145949C-FE5B-7342-2A8D-AA837BC66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3" creationId="{F936BACE-6348-6CAD-3381-B8BC433D0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4" creationId="{ECF78336-C6B4-5691-D69E-A1A7704C8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5" creationId="{5BFAA06E-C779-AA5F-E3BB-970C3D826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6" creationId="{540E71EC-3FD2-668B-E1C2-C1647ADDE4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7" creationId="{DC7D13CA-28D7-CAC3-73FB-10DBD3D308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8" creationId="{EB713659-FBCD-AB3F-C581-D07B138BC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9" creationId="{06AE7022-8E4F-58E2-7471-C09A7B9A3D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0" creationId="{756044BB-0F63-8857-8F68-327D279AD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1" creationId="{28AB7B17-DE50-B135-51C9-4507B5189B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2" creationId="{C729064D-E524-E32B-8FB8-BFE463145E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3" creationId="{2373937D-4B21-B68C-5E5E-3C7B60A77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4" creationId="{07221EAE-E197-9D4C-0557-44E28DD4E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5" creationId="{A11DC735-2CBD-5604-3B68-449DA55392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6" creationId="{9338A986-78DB-4EA8-83BC-4D0AD2307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7" creationId="{4B6F762B-2767-B375-645E-EAD584357C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8" creationId="{AD4FE9A8-C710-2B20-C059-666B99210B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9" creationId="{72E3D4C4-05C7-2805-3B13-A8BACB906A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0" creationId="{45120995-1315-7603-7D85-72C62EC775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1" creationId="{6DD83079-3AA2-69FF-4B74-12D36352AC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2" creationId="{F6CB2623-40FF-5D9B-CB45-5CAEFD1802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3" creationId="{E549047D-D8C9-1E2F-811D-CB3A32FF12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4" creationId="{37DA286A-0EDA-BE87-CABB-C38823BBF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5" creationId="{F1FA09EF-E0D9-8ED1-5FF2-A9CDD09990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6" creationId="{04F63CFE-D084-8B9C-8A28-8910540E7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7" creationId="{4E49585B-206E-E979-43B8-D95D054E58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8" creationId="{620EA70F-4E0B-3534-AAD8-6D77F0D13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9" creationId="{C9608FAA-C614-C1CC-2D5D-ECFED5D31E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0" creationId="{CFD841EE-3DAF-EB6B-EADD-8005B0D0F4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1" creationId="{24A6D707-5FC7-AABD-0DE8-76B9E8261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2" creationId="{ED29A0AB-B691-BECF-15D1-9D00A7A18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3" creationId="{19A10859-039A-A056-89B5-3982856B6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4" creationId="{CE84D7B9-DFF6-353B-87CB-FD52792052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5" creationId="{B089903D-DDA7-3744-B014-70AFB40F0D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6" creationId="{953137D6-C974-977C-32BE-3CCD9482A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7" creationId="{576D396A-A26F-B530-D348-37B400EE2D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8" creationId="{C644960E-04A8-011C-3A68-C79E0CFCC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9" creationId="{0AFA3E82-4511-B4E5-53A0-DE168B53C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0" creationId="{137565AF-4786-1C35-EB5A-6AE4CE9D16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1" creationId="{2C38B164-31FE-ED56-E62E-416C1C2915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2" creationId="{18E05C19-F6DC-D179-3DEF-E76E672AD2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3" creationId="{1D5E9984-51C2-5FDE-D393-0A81D4065A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4" creationId="{6F23465D-149A-F89F-41CA-8183EB543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5" creationId="{35CE38A5-203C-B706-886F-F05663E600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6" creationId="{37A3FC09-E660-31A5-35F8-60F8E81F99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7" creationId="{18528BE8-B29F-AF0C-6F81-B0172F1B3E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8" creationId="{550842AF-AE8E-6EF7-6592-9E8788DD5E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9" creationId="{BFFF7DBD-2A2C-0810-A7AE-6B7EDE9CEB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0" creationId="{DE1D78CE-7B5B-0F73-38DB-3D4930D0BB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1" creationId="{B49F5947-405B-756F-74DC-19A48000F4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2" creationId="{532ED21E-CEB3-A9D3-BB8C-65EE8BC91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3" creationId="{1D0D5B1E-030C-E33F-DDC3-6183A4C0B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4" creationId="{FCA3D16D-BDE1-598C-7592-4987FF6809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5" creationId="{C10AE958-2153-B175-AC51-654A87781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6" creationId="{E9A64EA2-7BE0-447B-2375-B175E69305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7" creationId="{D357B478-18A4-BBC7-AE72-5216B0E18D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8" creationId="{315C172C-A38B-49EF-079D-D6735EF3A4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9" creationId="{5A3B6AFF-36A3-6901-58CE-F4BD148AB4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0" creationId="{D50D71FA-23A4-DBEA-3507-6DBD0D0F4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1" creationId="{84327DA6-59AC-E79D-AFAC-E9BBB6C00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2" creationId="{94C35BE1-5B95-16AC-3981-0D31CC730D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3" creationId="{10E0CEE6-6302-EDC4-A6DF-ECE44A9A1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4" creationId="{6DCCC358-B962-C3DC-FC79-E9A1475239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5" creationId="{C60F91C3-710E-8DE8-D26C-837F1C1199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6" creationId="{C462190D-F661-4BEC-4B26-BB6146C2A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7" creationId="{E2E3C648-E3CE-23B7-D906-6F00415DFD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8" creationId="{FCE0E643-A29B-89FD-82C9-906CA1A628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9" creationId="{0365C77F-EC76-1693-5433-F1B66EBE63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0" creationId="{0348A3B5-52F6-F661-BDDC-85DA3CE70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1" creationId="{C725FE69-445F-69D8-1419-87AA75870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2" creationId="{F01D51D0-2B60-738F-DEE9-F9BA344DC4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3" creationId="{E10ADEA7-6F59-CF69-E2DA-83F7EBAA0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4" creationId="{A488A2CE-B5C7-EE28-283A-42FFA9647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5" creationId="{53C5E88C-2304-1BC8-1282-1C96A6C186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6" creationId="{B622F163-62C6-5B08-F8E2-8444D9CE82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7" creationId="{367FBC7D-56F4-2B02-0287-DCBE2F7D6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8" creationId="{28D01AD0-6B7F-C457-CA84-3321F76928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9" creationId="{97A43211-0F33-E944-40D7-E15D2D01A5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0" creationId="{A0F4E2C6-E569-DE70-DBBC-594FA213BA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1" creationId="{F1890A9F-250A-7E95-337F-18D9B47BC7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2" creationId="{31F9AD08-23DB-19D3-999F-B2E750C2D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3" creationId="{21A1593A-DC7D-54B6-0608-9B04B000F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4" creationId="{1589062E-038E-4261-50FA-69DC9748FB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5" creationId="{63200B61-FBD2-78CF-C407-0677F8764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6" creationId="{F75B4D00-DD64-689E-424F-B74BF22AA9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7" creationId="{A4470367-4A5B-271F-72D0-E8F2405AF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8" creationId="{ED8AEEE3-3A99-ADAC-37E3-8D5777E573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9" creationId="{D51128B1-21FB-FFEA-CF17-0C754317AE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0" creationId="{E14FDB09-6662-74CF-3A19-3B981F1CD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1" creationId="{A9B6316E-7015-3F89-EE98-0E8BFE3B97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2" creationId="{DA3A6CEE-D976-B478-7C97-E9C802F1F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3" creationId="{B0C8B7B7-0068-3233-609D-DD78202615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4" creationId="{3924DE32-D25F-EC86-EB0E-88B11984BC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5" creationId="{72810C26-5FB1-F062-AB00-19B16FAAF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6" creationId="{F7A2D9DB-832B-D8A3-DA17-C8E570CCAE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7" creationId="{54B63779-F4A0-D3DF-0FCD-4C9CE9551C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8" creationId="{E581C5BB-E227-897C-ECBD-4A3AD6B0BE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9" creationId="{DED938AC-61FB-A451-7879-39978968B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0" creationId="{A94A157E-948D-2072-E6C6-3C68630040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1" creationId="{88870068-B951-1C0A-E6C9-E258A066C4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2" creationId="{05098B1F-003B-6E90-2B04-CF22E38EB4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3" creationId="{B10059AE-8EEB-284A-90F0-2F73D20EA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4" creationId="{B94D20E8-AA5C-EFD4-9635-4388A22497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5" creationId="{141B5FA9-F247-64D3-A43A-125B5A676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6" creationId="{111E0475-0935-F406-00A7-4474C96ACE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7" creationId="{12674E24-D3F1-4F43-5862-A1A11B4EA8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8" creationId="{575517F3-83CB-5BBC-33E9-F37CDC1F60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9" creationId="{32F1E7F5-90EF-C385-6FCE-48F5DE33CF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0" creationId="{95ABBDA9-2E27-0CB4-B559-C1C1F80251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1" creationId="{27A98859-1A76-01CA-8EB2-1A3D52D095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2" creationId="{422E18FD-A34D-866C-E66C-A0994A4795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3" creationId="{1D38D173-700C-76EF-3F9A-434B3479F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4" creationId="{78E5CC5B-ACF0-597D-7A78-146DE50FA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5" creationId="{AB063CE3-2816-748A-6CA9-008FD58E43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6" creationId="{3E02DF22-F70D-BD15-ABA0-B6CF5D38FD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7" creationId="{DDC055E2-25A1-D9F8-E398-DF88D0C7B2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8" creationId="{ED1206CA-098C-AF27-18E4-67126CC3B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9" creationId="{C698C42C-3B4E-FC56-AF69-313B7CB72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0" creationId="{64704CC2-C66A-382C-8D37-399DD7B165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1" creationId="{ECF4381B-B954-2044-2EDC-C86200FFA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2" creationId="{3BDEAB68-4306-3B38-CA26-FC9297707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3" creationId="{73620ECA-4E7F-795C-AF3D-45AE4FD492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4" creationId="{41845F4E-74CD-0D3D-307D-5F70842294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5" creationId="{8E2ACF01-C0B7-8C0E-41EB-0AB9C29EF9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6" creationId="{5149ABC1-BEB6-125E-9A81-CF42CE18F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7" creationId="{DAF64705-7B16-AD9D-0A3F-3AB194F461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8" creationId="{4D3064CE-3C7C-F477-7026-BA52E00CA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9" creationId="{24F3A882-7917-2C02-B0EE-4762F6F9CA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0" creationId="{2607D7E1-D09E-C4FA-7443-039776B72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1" creationId="{03394172-CC5D-2B4F-251C-FEFDE49D2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2" creationId="{82088123-84F0-8FBF-F1BA-23419585AD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3" creationId="{333E8542-04FF-6486-F517-08E31D3063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4" creationId="{FC2490CF-3315-7F51-FE31-270B68364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5" creationId="{C605F98D-5AC5-2114-0AE7-1A959A48A6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6" creationId="{CD9EC3CD-22E3-A841-2F00-98B3393E05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7" creationId="{F32F508B-EF36-604A-F6F9-DC5E23D62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8" creationId="{05587189-398E-001B-D91D-522C4A07BB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9" creationId="{B7B16C8B-66EA-AEF3-74E4-90B4B334B4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0" creationId="{1551B58B-D2E6-5F84-903C-E9C958D8EC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1" creationId="{E16060AE-BD42-582D-3832-872E798474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2" creationId="{7B45C362-61C9-530A-26CE-D41301C33D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3" creationId="{AAAA71D1-E438-2CD3-42DA-A6C35E7B4D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4" creationId="{744BBC7C-1A8F-B997-4641-4E6C75BAE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5" creationId="{7421F425-1BA4-8B15-D3BD-15EF057811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6" creationId="{A9324221-1C05-8A8A-9DBC-67DE54633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7" creationId="{5B5C10F4-3822-1366-1E84-97A223F52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8" creationId="{FFEE544B-0C16-5930-86A9-FFFD0B6C4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9" creationId="{F2077E88-B544-7589-6730-503B5C0A72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0" creationId="{D18AC774-E014-82FA-7ADE-836EF1FC8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1" creationId="{0CDAC09D-FD91-D636-B989-42350E21A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2" creationId="{3744E732-39BA-418B-B0ED-885F6898D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3" creationId="{8EC9822E-5750-6FBD-7BCB-53DD22EDE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4" creationId="{8204E367-619D-EDCC-67F4-645AA001E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5" creationId="{65F904FE-1F38-2A30-AFAE-84D9AD3B3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6" creationId="{2F32A22F-F071-4CF5-AE8D-548D416BA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7" creationId="{5F376BBA-80AF-6942-CD1A-3309EDC591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8" creationId="{DBD6A17A-1BD6-EFD5-D2BA-2EC22B0943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9" creationId="{EEB591DC-4AAC-8A3E-14B4-EAC9A7901E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0" creationId="{B498EE72-B454-B709-D81F-CD6555A61F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1" creationId="{FDAE3349-48B0-86BA-B0CF-D319E7EE2B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2" creationId="{A2DC375B-DF45-769B-A117-94DEBF6631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3" creationId="{A227BE19-4A51-8347-89A2-69DE01A145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4" creationId="{A76CBA8C-530D-4123-C88D-C62E295E4C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5" creationId="{BC97C78A-2937-7BB7-953B-FB1D0ED44D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6" creationId="{12390413-3421-A3CB-CF7A-E6EA46B9B1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7" creationId="{66F19CF8-976E-0D05-3765-9135079479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8" creationId="{94E0CB3A-CF02-04F7-C583-D02951298C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9" creationId="{258034BE-83C7-EFAB-BEF5-7294E02850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0" creationId="{2DCE650F-0502-0177-2470-15507D5C5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1" creationId="{25B905E3-A0C4-0B1B-2382-B67A8B4F2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2" creationId="{894D509E-AAC7-D176-ED51-56B27F649F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3" creationId="{87ACFFB0-A3B4-16E8-2BBD-E106868D78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4" creationId="{E1C90FF7-0FFA-39DF-B868-13826982D0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5" creationId="{AAD9CFBC-B410-18B7-55BA-33AA87ED6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6" creationId="{5333EF4A-514B-2314-6651-219F164212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7" creationId="{9C52EAF3-A3B9-F81E-8F7F-CC276BA11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8" creationId="{3526A1E9-B22B-2C22-09D4-CCBE1877A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9" creationId="{CD913E53-228C-B181-CAE2-28B7F479B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0" creationId="{8596AFAB-0A90-8602-0BBD-8FF7E1E5E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1" creationId="{58AC0B08-0942-EBB5-CDCF-D89F0E847E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2" creationId="{8D2A86E3-6099-3DD6-B2B4-231CD9918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3" creationId="{AF9C3EBF-0156-4E23-2AC5-FE185C35E8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4" creationId="{55E40ECA-0ACB-AD37-E752-6C07B45F0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5" creationId="{B578A288-4E5E-B412-2CF6-D75A814CDC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6" creationId="{7FB623E6-5293-EEB9-46F3-A46A5CCA1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7" creationId="{69468417-D00A-F85D-E6ED-191EDEB684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8" creationId="{30D08B8F-1D9A-6A35-0BCF-18259DD94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9" creationId="{9690B7C5-CBCD-77FE-307D-11453EAC7C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0" creationId="{9C9C7504-3317-C800-4316-9AE0A830C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1" creationId="{4771C378-692C-993D-4304-46CA8891E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2" creationId="{3BB9508E-69A8-45DF-E1BD-4045EAE371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3" creationId="{166751D9-28D9-4F13-1760-9C1DE350D9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4" creationId="{1778A3FB-EF6C-0EB3-AEE7-F49391442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5" creationId="{88F86BC8-1F58-07CA-6054-85E0F14026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6" creationId="{D212343B-D594-D6FE-E319-08C36FD778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7" creationId="{9979D714-E397-4DE4-C156-A325801711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8" creationId="{616F3839-B95B-7219-A772-FBF37262C8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9" creationId="{C75F32A1-D19C-A26A-B828-DC5789DFD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0" creationId="{379A128A-B880-6C65-8214-76B45AD9D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1" creationId="{A4CDCF92-4B6D-2EFB-88D6-12CCA4D7A4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2" creationId="{66911CFF-6B13-AE74-7D51-13EFC70FFB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3" creationId="{1F86BEBB-9D6E-FF3C-3C68-407092EE1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4" creationId="{092A2FA4-F462-FCC3-7624-0C94BA87B5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5" creationId="{899C2BE7-3ACA-74C3-E3AF-C44825F2E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6" creationId="{A9A815E7-DF42-E660-5F08-F9CF762749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7" creationId="{C428593D-B396-8042-6384-418C92961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8" creationId="{F43B4525-9961-43EB-B92B-B31260F89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9" creationId="{1A883EF4-EC08-61B0-1090-159647A5D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0" creationId="{B3CA4CF4-D72D-CA33-DBA8-F2AC6FFB0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1" creationId="{C3512754-28E2-A584-7D6C-CAA347AFD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2" creationId="{5B936347-29A4-DD0C-1DE0-2432B4D4B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3" creationId="{5A0D265C-46BB-3C0A-172A-6C9C2B14D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4" creationId="{8BBCF21D-607F-A947-A079-5224ED3210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5" creationId="{EF4AFCBE-6EF8-B49A-0D62-614B0C9E6D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6" creationId="{3E0D3C00-E1AA-FB25-F76E-3667C91E0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7" creationId="{46B7D552-97D4-9B0C-E5CE-EB1B40EB1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8" creationId="{608DCD47-B218-D524-2B71-0D8B9C570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9" creationId="{FFF5A89C-0CC6-46B0-D88B-04AF40142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0" creationId="{E07B0F4D-F0BD-2CC0-E512-4B9D2DC4F3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1" creationId="{1040F963-58A1-A49B-0645-5FDD4238AC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2" creationId="{340A3BDE-69CE-A331-1274-B34D9F9C8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3" creationId="{58DBD5FD-6D73-6D13-A315-597D3EFFAE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4" creationId="{1B074221-5625-9947-AECC-BC26513D0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5" creationId="{3078D4B6-2589-DD28-F972-7CE3EC49CA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6" creationId="{7B0F9868-A372-71AC-EDAF-856B779E31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7" creationId="{517A7A60-E638-EE45-2B0F-5E2F2DB439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8" creationId="{ADAA7281-BAF8-1526-62D1-6AC75FE9AE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9" creationId="{9BB634FC-F10C-1522-F586-C4652E0F03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0" creationId="{97EFCA3B-A70E-2F99-28D7-214F93047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1" creationId="{24E7A331-48BB-C53C-DB37-55910E5A88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2" creationId="{3B447A5F-0C3F-1E2F-29D0-C9E60C885A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3" creationId="{F5F5BC90-2FCA-ABCE-8551-D6934A447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4" creationId="{15E49867-0157-A42E-6F0B-28183E7913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5" creationId="{FD888ACD-7105-61F0-9D51-A296229E1C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6" creationId="{DDA566AB-F02A-455F-0323-4F8CAE3055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7" creationId="{817F8F67-C447-5D7C-0FF9-AF2FA53B74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8" creationId="{F5E613C4-6B3B-236E-38D7-9382EE4D6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9" creationId="{A3E6FEF0-9937-A28D-573C-C94F9F2131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0" creationId="{DA28F1F6-6992-326A-6B00-9AD48A0EEC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1" creationId="{FAEF04B0-9878-07BA-4F0A-9901A5832E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2" creationId="{3E28B0B6-04D3-9858-1474-5E1A8EF5A1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3" creationId="{DFD3B27D-A03D-0BF7-F57D-57EDDDB8E1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4" creationId="{37F1EA2D-910C-6B44-C2AC-F9F2D8E037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5" creationId="{AC512F72-D37F-4905-0C09-2F306AF50B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6" creationId="{D628DB3D-B058-C6EA-4C9F-5707B1E37E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7" creationId="{7A3C962B-9B4A-70FB-30CA-8AD07EC35C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8" creationId="{59BF82F2-0A78-4F95-6EB5-BE9B9C8EC5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9" creationId="{97B41EC1-9CA7-DD80-0168-1044A19A0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0" creationId="{CACC2D52-2203-D622-745D-CB25ADF5E3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1" creationId="{D159D631-035E-61CD-A1EE-F8EED4FAD2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2" creationId="{48C05707-3707-E366-DF7D-D4320CA77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3" creationId="{4FB929E9-B834-3371-1A5B-589E500C3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4" creationId="{83091365-10BA-E952-E88A-42661E745F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5" creationId="{55E281CC-5823-860A-9238-6C3B223F2D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6" creationId="{895A7962-347A-10BB-9055-C96664F5BE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7" creationId="{664C274C-44A1-6A52-AAFD-5E65C36B9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8" creationId="{6F9CCC4A-CC42-0333-D00C-87E8FF7C1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9" creationId="{B72E5A51-0ACB-66D4-B778-524D7E5B55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0" creationId="{A4160128-6908-1F23-5283-1E62E48614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1" creationId="{3053FBC2-08CD-0D7C-2EE0-A2C80EC862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2" creationId="{53C4B9DC-3A66-3A0D-B86F-7AD9689682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3" creationId="{42A928B9-E27D-DC94-A1AA-CD50DA78B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4" creationId="{1F04198B-5090-ECF2-F3B5-F643BC6AA4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5" creationId="{D2488A5A-D8EA-23C2-ABFF-0B75AF692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6" creationId="{1933DB53-EE32-CDA2-4C00-A822E8C59A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7" creationId="{82480DCE-6165-4F18-FFBF-E101FDDFC5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8" creationId="{40CAC576-07C6-009F-0796-69ACA9B593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9" creationId="{1F410BAE-19CE-4D01-4477-C1A5E05C9D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0" creationId="{1DAA51F5-29E0-ADC3-DF4D-DE2732585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1" creationId="{C5B6FF90-EE31-04F2-73CD-BCBD222547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2" creationId="{7B9B3979-5EF6-EB71-5767-B341D5C189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3" creationId="{C8456206-3D50-5AE8-D3B1-E69648E90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4" creationId="{728A0636-8231-EDFC-809C-80DAB41B8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5" creationId="{BCFA7F86-D3F6-A290-B66E-04C65DA4FD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6" creationId="{DD621A3A-4AD9-3A0C-BB26-560A73AEE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7" creationId="{D6A5B70C-3B8E-1963-7C36-CEC8CBB31C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8" creationId="{11AA0DE1-B896-C6D5-0100-C6B9C89A33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9" creationId="{A9B9D316-D13C-7071-051B-40CD5B791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0" creationId="{F327ADA6-86FB-D4B1-F15D-3E270C0D6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1" creationId="{27ED90BA-7D92-7456-9DB1-59398A308E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2" creationId="{23374CD4-EDD3-9661-BAE5-BAA39BD892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3" creationId="{AD2FE8C3-EF1D-A6FD-A52E-E620D45AAA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4" creationId="{D4E02B90-3D3D-BB85-4767-454B87C8E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5" creationId="{40A2378A-A375-D2F6-0BEF-98FFC2A8C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6" creationId="{0D1474FD-2479-73F0-C08D-13D549836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7" creationId="{438360B4-5E51-C8FA-104B-B45DED5EA4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8" creationId="{CB02677A-29B7-FAB1-2DEB-E6933289F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9" creationId="{A1CDACE2-A05A-E937-34D5-CCAFA2DBB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0" creationId="{18516F75-C44B-C2D3-10DF-6DAAEDC54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1" creationId="{8272A3E4-20F9-3528-CE7D-3183B42FA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2" creationId="{ABA9EEC6-91C6-F853-700E-6F57225EC6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3" creationId="{D452EDD5-83FD-12C7-2FE8-327D1B15FB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4" creationId="{C254C6C6-13CF-D0A2-EF51-1B90DADC9A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5" creationId="{9B238EBC-4BDB-C136-58EF-92C7B7928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6" creationId="{C868D63D-1982-0CD6-459C-69FAB4F5A0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7" creationId="{822C6B9B-F3A1-1750-8C41-8A3F360215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8" creationId="{6860A1E9-807D-68F9-B064-CCD4C2D1E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9" creationId="{C543A84C-C2F3-D614-54E5-D645767AE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0" creationId="{7F363BC6-F3B1-7D3C-1C80-F4EAFED541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1" creationId="{908DEAD1-8A4C-A76B-82E9-518C2E96DF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2" creationId="{AB9C19B2-AFD4-5669-9DFF-F545FE135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3" creationId="{3B8FBB98-5D1F-4FAC-7D2D-7CF3D9FD8F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4" creationId="{CF175A92-2625-599F-848B-3C401CDB8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5" creationId="{6C6D5444-6D68-1BE2-3F4F-744EA44C4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6" creationId="{23DEC52A-F593-0F5B-F394-3EC9ABD046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7" creationId="{599F9984-3170-A3D3-FF71-368C42EFD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8" creationId="{C07C6003-659A-9BF2-C0C2-EB713647A1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9" creationId="{EB3117A4-05E3-D048-2380-346E99F79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0" creationId="{291B2762-36A6-7CEB-F54F-E7DDC78D8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1" creationId="{A50C6803-7C78-4FC6-8EAF-5B16D859B2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2" creationId="{A8EADE2D-12DE-821B-DD15-51DDD37D6F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3" creationId="{E42FF4B7-BC37-91A6-1CCE-9DC362CB0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4" creationId="{F102F988-AC7B-8651-B81D-4F1E0E1E3E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5" creationId="{E843A01B-24FC-C7AE-5F07-3564636AD4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6" creationId="{F9080938-6651-F36C-FDCF-9BE4E7E538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7" creationId="{5AF06092-A6AF-1044-9433-728C234D7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8" creationId="{775D5921-C8BC-81CD-96D5-287FF7140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9" creationId="{D8CFC545-FE18-8011-77FE-E459FA1A5D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0" creationId="{781DD097-289B-ACAD-44D9-47907D6EE3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1" creationId="{2095C2A1-7C04-850C-F68A-862C3EDA68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2" creationId="{1B609A0C-9A77-C2B2-F181-D32A30304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3" creationId="{C98EED44-1259-CBAD-BD17-960A145FA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4" creationId="{5839E807-AB22-A5EE-5C0B-AC04027B58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5" creationId="{B0CA0DF4-FC60-C141-C35C-7E01C3A6B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6" creationId="{A318A119-603B-88AC-C837-02D16F6FA4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7" creationId="{C1131594-B235-27B8-7A66-BF466FB4CF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8" creationId="{7FD83B0B-10B5-F448-5FD0-78E40D305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9" creationId="{85241F18-0D75-4662-A2B1-7391BB8726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0" creationId="{08FFDF1C-4F42-DA48-DEBC-C76BCCFF5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1" creationId="{0D427A3E-9429-3EFC-D1A5-729C19A2CD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2" creationId="{D8A6435D-3612-ADE3-CDE0-975B248C86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3" creationId="{85FD9A4F-790D-5C43-318A-F15596FFF2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4" creationId="{2A993257-DF4A-79F1-3868-4A72A8F03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5" creationId="{4415EDD4-F1F2-4A37-5806-8A16F0025A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6" creationId="{B3757A54-D07F-4169-5B2E-E5AA7742E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7" creationId="{314A2B83-6108-14C2-C706-72AA157A03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8" creationId="{8013C498-A0BB-C3B6-F5CB-516E8B57F5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9" creationId="{40680C11-5C26-EA5C-8FC4-AE827971BE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0" creationId="{0E99303E-FD75-1044-88FA-9B7A999F51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1" creationId="{0029C07C-67DB-5EA7-5E8A-44F7D59493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2" creationId="{A63C76B4-1D60-A550-49C9-FDFA8A47E2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3" creationId="{C9BA29F3-95A2-B222-28C0-536B4CEAA0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4" creationId="{3CE3BA96-8CD4-EA4D-3CD6-2DC2875229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5" creationId="{9B990BC7-266C-2F32-0A24-CCCEA0A35B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6" creationId="{FE1ABFB0-A337-4196-2887-EA13DF5B79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7" creationId="{63C6CCF3-F2DB-6FBE-BEE0-C3A85E9B8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8" creationId="{D47BDC63-F585-E46D-4588-562ADA373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9" creationId="{E33BDA70-913B-1916-4B30-15E5CE03A4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0" creationId="{C19839A9-22AA-F958-701F-E64A0B3B23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1" creationId="{C5EB31D1-3CBF-C417-919F-39A2EECE0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2" creationId="{85724C90-FA4F-E4B8-3683-7A3AB085B7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3" creationId="{EC9BE394-B42B-93F6-FF83-C07A801F4A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4" creationId="{692F17F1-D650-9F34-01EE-5AA601FBEA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5" creationId="{7CF829EE-5DE4-C6A8-9DA8-BFF231B41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6" creationId="{23C471E8-4C99-44D0-1AED-6A72578B38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7" creationId="{9B94EAA4-EC1A-7D99-F8B1-F6CC73EEDD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8" creationId="{DB2A3CB6-1372-5220-2723-A52332009B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9" creationId="{5FFACEA1-543A-AC33-553A-E47A272D8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0" creationId="{4736302C-11AF-7FAD-6602-3E66A1FA4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1" creationId="{9B463C93-31FF-059B-7960-7601C783E5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2" creationId="{8C68E5D3-AD29-1D1F-C453-3ECD8E7BA4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3" creationId="{92F874FA-E403-9131-1699-5ADBA2FD05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4" creationId="{9B59F008-34A9-064D-2D42-9DEDC295A2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5" creationId="{154935F9-21D7-2FA5-E00A-8069FEC11B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6" creationId="{2FCA4F70-F62C-A13C-B196-05C2305D75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7" creationId="{2DB72C56-2F43-EED5-ED70-FC03330A1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8" creationId="{CE92D3F4-597B-AB22-AA4C-5CEE17C2F9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9" creationId="{5774A8E4-F8BC-570A-BC66-33CE5749F8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0" creationId="{D015E91F-4ADD-3315-58EA-A61D972140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1" creationId="{57D59707-FBBF-3A43-3DE3-A93F83FAB0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2" creationId="{5925D552-B950-EDF5-AB71-E03DCF32BC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3" creationId="{52765893-A524-FA97-9997-8E7B80DFF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4" creationId="{BE5404DD-095D-5421-E057-2C21215803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5" creationId="{EE706B97-217A-D25F-27EE-3709B0B815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6" creationId="{C8964BDA-C89D-F092-F7CD-38FC49D554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7" creationId="{23EE7CF4-8115-0AAF-E30C-0213C81606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8" creationId="{01C74122-E5B5-D4EF-0B96-66FC09A2F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9" creationId="{BE916BFC-903A-772E-9592-0231E4B5AB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0" creationId="{11542765-2B6B-6030-F177-8FB8B00B8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1" creationId="{1637406B-6E8E-6E2C-458E-3101A4043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2" creationId="{8CA43173-2895-B686-5755-F815777C8D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3" creationId="{276CA8DD-5EC9-33AE-F95B-FC21F8EE9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4" creationId="{05B051C4-D709-FF86-5CCD-12DF518635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5" creationId="{831247C4-3A42-2997-4617-1740B2300B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6" creationId="{DE625309-3E53-1C91-D5C8-32CC99371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7" creationId="{C69C6C0B-3F58-E55D-3E09-C27C32AB5F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8" creationId="{C8D49343-562E-9A93-3D3F-94F1C4CF3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9" creationId="{1435EAEA-FD0A-2209-5A28-565C649D37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0" creationId="{8D9BD894-C9E2-0DCF-DF5E-6410B8D458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1" creationId="{81F34A37-CE77-809C-0579-CA48FAEF3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2" creationId="{C43F42AF-9AFB-9065-F541-17EA4AF73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3" creationId="{D2018E44-73EA-1A39-AEF5-B46079B607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4" creationId="{B35FDE25-0450-6C07-BAA8-45D5A1E55B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5" creationId="{47650F02-A146-1550-6F69-10ED8B35B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6" creationId="{7349B9D6-E6FB-7BAF-0CC2-DCD4CDE76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7" creationId="{2BA758C6-5D5E-6912-F89E-9D8A1BF0B1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8" creationId="{7881E431-183A-098C-AE56-32A37D4C9F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9" creationId="{5552899D-E65C-EF5C-1439-E623AC49EC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0" creationId="{10BB0D51-36BD-BE2A-193B-0FE0D47F7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1" creationId="{7022E9CE-A281-8DF2-EDEA-15AB17EC7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2" creationId="{4730424F-03B8-FB51-E04E-4DF5E6A769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3" creationId="{13E2D319-30D4-3025-58E8-A07E059403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4" creationId="{554B7BD9-F325-333A-3F35-B39EA36525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5" creationId="{B88F42EC-E646-D0A7-9611-EFECE6E90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6" creationId="{A4688B52-9860-F7A8-0A9B-486C418E1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7" creationId="{4D857539-6A17-9BD3-5A31-7C75DBB8B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8" creationId="{E4475C45-2BD2-0B26-0CF6-C19011E84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9" creationId="{668C96E9-6ACE-9434-451E-AEFD019078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0" creationId="{27AF13B3-457C-47EF-1421-B1A3FBB8C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1" creationId="{8737A5E7-1FFF-F21E-BCBC-3871DF1CFA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2" creationId="{1048E4DF-9C68-A321-B7FF-6ED66C4A9D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3" creationId="{EC0365CD-8814-4DAC-5C0D-9316B5D88C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4" creationId="{17473EF8-360E-1B2E-268D-2F96C1394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5" creationId="{A0BA0557-B99F-0825-B5B7-CB9E4FA7FB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6" creationId="{4A7F76AC-DEF6-67AA-D15C-F0BC59640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7" creationId="{A825C2C3-9F38-3574-E293-A59062BC91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8" creationId="{54CF7EA4-D5E8-3CCA-3ACE-547BF1F57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9" creationId="{4929A827-92DC-24E6-2A34-548953D8B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0" creationId="{37D007B5-FAB3-C6BC-BA9B-BD9E42A40E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1" creationId="{C0BB97AF-F10E-C26B-C6DB-940C574FA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2" creationId="{0486B7EC-3175-90B8-11DE-5BB6AF4560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3" creationId="{FF879125-866A-7F99-A3C0-4F0EA3F5DE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4" creationId="{296442BF-BC2F-01A3-06A0-7202ECD49F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5" creationId="{571557F0-04E3-5396-5811-1A1089B39D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6" creationId="{471EA601-5693-3BC1-FB66-8D441BF8A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7" creationId="{9DD13975-B927-73F4-D141-F1C76416A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8" creationId="{0E25E8E7-7460-0D86-A0C7-635611353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9" creationId="{F09459A6-181A-98BD-567B-5BD2E58695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0" creationId="{1D190686-2DB6-9C7C-855D-51798AABA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1" creationId="{7BEE3FFF-92E0-38C5-0B5C-7CF21FC2A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2" creationId="{B4D06465-A9C0-9E64-F522-5D6EB52E80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3" creationId="{466CDBA4-8D28-C4F0-D489-45A16794F6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4" creationId="{C1925137-6AFB-7438-54CD-D98C9790BC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5" creationId="{14F7E2C7-7FFD-60D0-7B7E-6480BC2657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6" creationId="{F3F60C8C-0D7D-739D-FBB3-5FEA83A1E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7" creationId="{C8E69DE6-2F1D-DE9E-DAE6-F01EA3218D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8" creationId="{F825EF41-7704-3FF4-FF89-1346D9EAF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9" creationId="{4FB2EF15-7508-642E-9C65-AB9B4078B4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0" creationId="{F00AE0F7-874C-3C05-407E-E710FFD65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1" creationId="{644E3673-F8B6-9FBA-6988-8EB1E1F9BD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2" creationId="{B7B60480-39E2-1A7C-6F83-244B4EB6C4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3" creationId="{31CA8EBC-BC8F-A208-14EB-28A2C259B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4" creationId="{AD13522F-1298-CEE0-1E5B-6478B545C6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5" creationId="{B52395CE-DBD6-DD15-961E-C477A9BBE2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6" creationId="{79768FE3-A8EE-98B9-C998-F341B9871B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7" creationId="{9C9CF871-5004-644C-4E76-0F5DC06FE0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8" creationId="{9DB49C65-9A22-E157-6A73-E2ADE3B38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9" creationId="{2317A924-9136-24A3-8154-21AB6F300E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0" creationId="{6442AD18-AD9C-3F4F-D4F6-C82286DA5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1" creationId="{7A0113B7-32C1-1FD9-DD32-AC066BE1EF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2" creationId="{FD618BFA-594F-A29C-346E-37BEBEED17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3" creationId="{C2084F90-3CF8-9221-C6FD-53BEA658B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4" creationId="{EC3E9F48-A746-9FC8-4371-51177972B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5" creationId="{619A590E-5EDA-FF8F-834C-34CD255BB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6" creationId="{E6A7B900-E2C5-DF69-5919-B538547EF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7" creationId="{4D67321D-6A76-D01C-9E64-6FC80C30F3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8" creationId="{231FA096-899D-1A8B-8312-7D7318DFA3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9" creationId="{055EE4E3-8BAD-240E-6797-272A2D77AE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0" creationId="{7F4E3172-C9D7-DCF0-2AE3-18334C655A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1" creationId="{08A0D4DA-4F35-2046-A01C-891E47E7E4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2" creationId="{B8DABAC2-1603-ACAE-35DD-8A418717A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3" creationId="{D093C97B-37F1-651B-9DE6-875A1C27D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4" creationId="{824EA9B1-BF3D-1ACD-BC07-D69D18CEF6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5" creationId="{420411D7-8F94-323C-6C38-D1E495F8C4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6" creationId="{7B3C5DE1-1972-4332-BE55-FCC1FBFFC7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7" creationId="{76F322A7-C12C-21D2-84B4-F54CA41A5F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8" creationId="{53474B4A-A61E-1B3D-6EFB-359FF0F41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9" creationId="{5B3650AB-DC02-2507-7366-1547C8EA3B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0" creationId="{A88F14B9-BBBB-9BED-5A27-861E24E39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1" creationId="{88376436-C870-C1AF-07BD-13084B747B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2" creationId="{7CFC92D4-AEF5-C3DE-ADE1-FBC9353DB7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3" creationId="{1FCA2C66-4A4E-3E33-E6F2-DCCFF588F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4" creationId="{CAC6636C-DF03-B89F-35DF-DBD3F63331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5" creationId="{C0622AEC-CD90-C831-847E-C99E6BD1E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6" creationId="{5CDB1597-091D-3885-166D-531BBD3694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7" creationId="{E13AB0BA-30E3-CB22-FC3A-91E021AEF5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8" creationId="{29D2A09A-D55B-B49A-7733-D6DCE03F36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9" creationId="{30A6596B-F0E1-F2A1-E1A6-D4BCB43797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0" creationId="{6BFE8C1B-0104-1C8D-C64F-F1AE6A0B7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1" creationId="{9CBE9C24-D50B-2362-8B98-85DD5C09B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2" creationId="{E1074938-A033-6ED8-8B79-FB498057AD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3" creationId="{2BEFD0F2-211E-4750-3CF9-1DD968F194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4" creationId="{30AD2B33-CFF0-092E-4832-AF4DF01E94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5" creationId="{AF6E857C-8496-F517-FBD1-72D75A3FA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6" creationId="{6036B99B-4802-07C6-AC63-03F0577285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7" creationId="{D17F6889-DE56-4BC4-D8FE-5E5D85B61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8" creationId="{DC0310E6-8E1B-9492-3696-8BF4FA243F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9" creationId="{7A6C254E-6298-041A-1EC2-93BDBFFBC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0" creationId="{C8104C0C-31AF-229C-E56A-01A833770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1" creationId="{46FDB794-CE0F-3DF2-9BE8-7358AF0538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2" creationId="{1DDEDB60-66A0-116C-EFCB-563CAA1450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3" creationId="{4198EB1F-DD50-DA85-C27A-C8B2F5CBC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4" creationId="{43EFC718-016C-8565-2164-B1BA2F2F8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5" creationId="{AB1D3624-95F5-5A89-DAB2-1AE72DDEDB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6" creationId="{E8CB08AE-7440-0147-3159-BED768870F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7" creationId="{4E66BF3C-9A7C-1580-3AEA-A6EEB89A8F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8" creationId="{EE80180E-56CD-FE17-C093-585EBA3F9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9" creationId="{118EC58E-2570-162B-3A26-9D18ACF836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0" creationId="{FB0AA6E1-3400-4707-D816-67F677EBFD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1" creationId="{6FD50FE0-1D92-3F25-3332-2E71DAD8B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2" creationId="{6DF86FEE-CE50-36BD-A94C-02AA2E353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3" creationId="{E9D3B480-7C43-21B9-7948-A0B772786F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4" creationId="{5B704A1C-9677-F911-88C1-4099C71A3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5" creationId="{0AF20326-C6B0-AB52-E404-C93D349D3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6" creationId="{A059621C-F4C2-84B0-95DD-FD4D642C2A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7" creationId="{25734A8D-E7FB-DC20-210C-7B91850EF4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8" creationId="{BD2D745D-B9D9-F4F2-8871-0E6A72CE4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9" creationId="{2397C59F-5A22-6833-F6EC-C3863A5E14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0" creationId="{CE09BF53-0EE0-1508-ABAD-95F4134EC3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1" creationId="{51CFB6E5-869E-56E0-ADD6-75501AB16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2" creationId="{0187A88A-B432-8369-4678-126A7C7D14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3" creationId="{9E8E4C59-083E-1212-A6C3-9033125D2E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4" creationId="{ADF54A3F-316F-1458-660D-F6F2144A31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5" creationId="{5D422A20-331D-2E6B-2827-0EE6EFABE9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6" creationId="{D9B2F757-8F02-6FCD-51AD-2001A00230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7" creationId="{59AB508E-F707-C968-CBC1-0AFAA97C97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8" creationId="{0653E2E8-114E-D1E0-0AD2-20D630AE4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9" creationId="{A0172195-92E7-90BD-495A-E5DA9D7C08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0" creationId="{07B8B502-CCAC-5CE4-48E1-137F66E2EB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1" creationId="{5F668E89-719D-E183-9AC0-C30D96D007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2" creationId="{F19930F7-B81F-6FEF-7604-9782C3305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3" creationId="{354BDDFC-D96A-9BFC-B4C9-3AF7CA6E09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4" creationId="{7B90E3CD-DF89-259B-874E-419993C8F1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5" creationId="{752B5914-43BA-0257-73F4-73076E5F55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6" creationId="{C87BFC76-BB29-DFEF-A009-2653AA004F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7" creationId="{BA4B1003-8804-1CCE-5916-BC89DD5F0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8" creationId="{DFADC4F2-842F-46DB-5C79-70D8459A9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9" creationId="{9D2DD34A-05D7-8C16-001C-E8EFF54EA9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0" creationId="{7DB1B71B-2900-4388-3BE7-7CDADB45D1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1" creationId="{14BCF7F0-D0B6-D043-21C7-99A2F43D93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2" creationId="{25E1A623-FD88-AD41-2CF3-62DA800E39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3" creationId="{5476F8F1-2081-7206-16CF-A394CCAEB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4" creationId="{A8E41C88-5A5C-54E2-5754-C66A1F8140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5" creationId="{A8D7B93D-EA48-D79F-738F-E24C3F812C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6" creationId="{3356BCE5-5021-35B7-A715-C8A7ABAADA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7" creationId="{3CAC3403-B1F5-A2B5-A13A-1096249A3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8" creationId="{F275AAD6-9950-7521-2FB0-F46A6DDBF8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9" creationId="{AFA75CBA-C85C-3EB9-F717-5C4F138B78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0" creationId="{22C1CD87-A5C9-4F91-6634-8918A1791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1" creationId="{3EADEE1E-1291-FB96-4C37-E197B26235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2" creationId="{C3496809-DDE8-7F1F-1D4B-7A7D3ADC8B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3" creationId="{80007F0A-D52F-9E90-5A52-3DB3B46AD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4" creationId="{C41D74B9-AFB3-09CB-214F-4C5F9A230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5" creationId="{81753E52-57F3-A1F0-65CA-40830DD2F8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6" creationId="{AD92580B-5772-6B5F-440A-5DF708E354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7" creationId="{2443EF72-4709-C19F-767E-D33BF5B96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8" creationId="{DAF9925D-8D80-C849-7D95-62142D3A99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9" creationId="{2A2F4C8D-E5CF-A0FF-3EE7-D9149F050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0" creationId="{0435835A-9C66-648E-8A49-7A10AEF1E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1" creationId="{E06BFC9E-71DD-DAA2-19DE-F4C01E552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2" creationId="{55821B83-4EAC-1CAF-DA41-A4691C708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3" creationId="{D724F034-E1D4-689A-2E81-C2D22158D1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4" creationId="{A9694BAD-8BC0-EE74-FDAB-3BCA54F7B0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5" creationId="{2CFD6120-0790-619D-43A6-0A4F3B245A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6" creationId="{BF330924-3760-D415-0788-148BBDB213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7" creationId="{A32DD476-CB36-32C0-CF82-B53801577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8" creationId="{23AFB3C7-14D8-B83F-7A45-40903E16A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9" creationId="{537DD118-161F-A1DF-4031-61AEF2DB8B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0" creationId="{2800FF3A-95E6-34D3-27A7-6E10031CA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1" creationId="{F1199843-3E4F-07F1-DCCB-2323D46BB9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2" creationId="{0FAC57FC-989A-DC1E-48CA-DDAE72A900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3" creationId="{8AEEF3BF-6421-CD25-0F2A-92462C2F9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4" creationId="{2F46BF09-9F20-CFBA-4BB5-7854AF223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5" creationId="{C36649D4-B00B-50E0-ACFB-64C1A3BC79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6" creationId="{24ECC7F3-BDA0-72AC-7C9D-C1386AA7C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7" creationId="{7987EF61-C788-5500-122E-C302039AC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8" creationId="{9AD9FE08-DA48-02AB-E1EF-ED12A2C1D0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9" creationId="{3471A4B9-4507-152F-19EC-BF92DEDF9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0" creationId="{1D11AE70-39A1-3E1B-A870-525E6078E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1" creationId="{1A3E4742-9991-64E1-DF22-1166B72FB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2" creationId="{DFA4B50E-FF43-E5E1-694E-F62A80FE28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3" creationId="{282A6508-8759-628C-32FD-102054ED7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4" creationId="{96413837-B1D3-4DA9-BEFD-99B47B7F0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5" creationId="{2E29169F-5EAD-A17A-D784-9CF39A445B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6" creationId="{36AA395E-F75B-B8CB-7454-617B1ED4C8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7" creationId="{3719AF03-5E20-0A7F-1DC3-2E67E9181F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8" creationId="{13E87D96-A647-DC13-E01A-D43F1562B1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9" creationId="{A5226101-DB64-FE38-44A3-3A79F65F1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0" creationId="{DED241F4-36B7-7D37-5F92-DC0A10E29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1" creationId="{BFC07633-8AD0-1711-B2E9-F6EE514FD1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2" creationId="{D5C4B576-11D6-C34A-0EC9-C3CFFA7016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3" creationId="{0C30A298-0A8D-7161-6A08-E717A62898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4" creationId="{0ECC08C5-11D9-0C24-0F28-ACC30CEBE4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5" creationId="{022DE07A-5409-C13E-5950-B5ED588273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6" creationId="{0711ADE1-D06C-BBA1-C790-9C306FF431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7" creationId="{A63D7496-6417-1154-2977-671C48E7B6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8" creationId="{2498B50E-0C20-4142-D26E-41BADC49CE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9" creationId="{FB86976A-7C3B-A21D-F6A7-79011E023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0" creationId="{92BA871E-8B80-47C3-F294-3F926F8A4D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1" creationId="{B072F3AB-56C2-E1DD-932A-2DF487148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2" creationId="{69BEB6CE-BA97-CCC1-420C-2633434AE3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3" creationId="{612C5AAF-27E7-C37F-9B57-0C95F270FF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4" creationId="{EEEEA0D1-80E5-324F-C5F8-C37043458D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5" creationId="{9282E543-05B9-64D5-BD18-6FA5FA42D5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6" creationId="{156C6487-7C34-41DC-896D-ECB2FF904F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7" creationId="{4F762833-5CDF-9F7C-EC80-57D38D6AA6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8" creationId="{EA0DAF7F-BDC9-9566-2256-C3FEE0A6D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9" creationId="{70FA4383-6BD7-45ED-0FBA-F0FDB31D1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0" creationId="{598EB961-F9BC-8ED5-AE17-E3216771E5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1" creationId="{D92E994E-3FDF-A976-2165-121F2942F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2" creationId="{31A2F53F-749A-47C8-ADBE-36803587F9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3" creationId="{9DDC7B04-88CB-2F41-F54F-33035A4B1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4" creationId="{26A821A6-A101-BDEB-0AF0-A2DA8B2BD0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5" creationId="{1C330036-20AD-544B-D3D8-81450D110C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6" creationId="{C3FDA88F-5ACD-6BF2-C7C9-78A48F733E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7" creationId="{C98596EE-35BC-21D7-46F1-C101F36FC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8" creationId="{7FE7470A-A263-AF6E-9C7F-2647C8017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9" creationId="{1B57D4C8-591C-126F-640F-AA1F77FEC1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0" creationId="{C78901E1-DA63-AC82-8383-40A2E98F63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1" creationId="{BE49BB2F-DBE5-9616-B6BC-22A317E483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2" creationId="{132A1D51-171E-71C6-8C63-C987F9FC7B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3" creationId="{5BDCF975-651E-BFA3-85C1-2B005EDB9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4" creationId="{9453926D-5FC4-54AC-4B0E-D57E74E20F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5" creationId="{46E43F02-6C12-BD9A-2B9C-573D7D457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6" creationId="{D56263AA-A5DA-8341-C9FC-C2C3DA0BAC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7" creationId="{899B89D4-BF23-3D1C-0028-DE19E3D67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8" creationId="{6B0AD441-AA08-EA90-7887-22447CCF3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9" creationId="{F5582E13-28D8-5992-243D-2D00BEC02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0" creationId="{C37E8D86-7C8D-3184-6CF6-ECA370970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1" creationId="{1E44CDB5-D007-E0B1-B525-322FF7D64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2" creationId="{F48FEF15-A4F5-0211-6A30-F15BE09701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3" creationId="{A235A6D8-E4E6-E50D-833A-F7D06E6E6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4" creationId="{0ACEC40E-E699-CCD4-F0B0-E458CD143A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5" creationId="{F39B0025-89C4-C1A0-7549-24B0956F2E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6" creationId="{8EFFAC47-303E-5912-BE6C-E1BAB4D09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7" creationId="{12AD75D1-1393-AD9B-5024-5DD99CB555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8" creationId="{3540E04F-F420-D2CA-6429-C47F7D2CA7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9" creationId="{7892CA9B-2A06-AAEC-A567-6511DC82D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0" creationId="{1261C55C-57A9-EE40-61B0-9A9DFD0DC6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1" creationId="{D26DDAC0-5AC0-1A78-83E1-E16D5361EE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2" creationId="{A9BF2A66-8790-E7B3-D3F7-54E43BB587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3" creationId="{3D29E6A8-C76D-F671-CD44-A99368B2D6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4" creationId="{A075FDC1-BD12-05C5-3480-412D39795A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5" creationId="{B4186BCD-294B-BB73-C476-5F07190C82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6" creationId="{BCE9C23A-3CE3-11C4-A83D-9639A4EA6E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7" creationId="{3F4EB43A-23B8-B008-CFE8-9E5BF7004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8" creationId="{DC2291E3-5BCA-9D2B-A346-EF10676B76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9" creationId="{0AFDF727-26FA-62B6-9AAF-29C546DB26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0" creationId="{1C47185D-EB6B-1AE0-867C-A1B57C1B01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1" creationId="{C54DF1EF-3E7B-3DE5-C667-42876E87C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2" creationId="{5B83F8B4-6F24-0852-93DA-E206DE4750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3" creationId="{5E97E3E8-8E19-6ECF-5CE4-C2A7527085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4" creationId="{65285A74-17D8-F282-E16D-B05B8C28B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5" creationId="{F7CDF2D8-87D9-54E8-2B0E-23CAF04978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6" creationId="{9CB185A2-4E78-8690-CB9A-640F660178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7" creationId="{75C04810-E8EB-B76F-2844-9C3854EB1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8" creationId="{7FEB7C63-CAF6-E8CC-54F7-49BA87059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9" creationId="{35091C3F-A7EB-3C6C-E714-23E4A195CD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0" creationId="{9DAA6CCE-F10E-DA4A-A44E-CDF607B514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1" creationId="{0DBDDCB2-F2BE-F8B6-F427-DDBE1CD69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2" creationId="{B702AB90-8528-D99C-D0B6-A182AB3B77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3" creationId="{754D9451-5678-A989-0AC6-5EEF7CB47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4" creationId="{7FF0A6A9-83E4-7728-4371-727CE9E8A4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5" creationId="{1E05CC23-D520-1DF1-22D1-B4D7FD6211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6" creationId="{F86D516C-E78E-B345-0A1D-CF746A000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7" creationId="{678EFB96-7A52-8CFE-A205-FF0E46845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8" creationId="{0D1A2930-C05F-06F6-B460-5B47AF1383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9" creationId="{C891B95B-0AFC-8843-A8EF-BF20335DC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0" creationId="{87B20C22-35A0-218A-6E11-CD253637A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1" creationId="{1375F0C5-1B45-0B94-D9A4-91DECC0D80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2" creationId="{42ADFB07-D8BB-EFE9-F662-BBF6883BE8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3" creationId="{A5853188-2C11-AEAF-0377-BE9B9EF52D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4" creationId="{21C5B6FD-ACE8-D809-6CC9-D08CE8865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5" creationId="{31A3EC6E-32A7-E852-021E-C0CA98F87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6" creationId="{3CABACAA-32E2-D4D2-ACC1-1842A818AE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7" creationId="{1E3CE3BC-D694-9D5E-5C34-BFA6F12FD0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8" creationId="{0891C775-2DB2-DFDD-64F0-7C95C35B3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9" creationId="{B3130A81-ACB6-DF1E-672D-0103927F1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0" creationId="{F4C7E140-EF9F-AB98-EA0D-70EBA21EEA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1" creationId="{0F8E831C-CB7D-1F34-34ED-BA42DFB4F9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2" creationId="{72491E92-C5C5-01B3-1878-E35A09F64B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3" creationId="{A76E80B7-B8E8-A8B8-A1DD-DCEF04A9C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4" creationId="{90C1E3E2-4029-90A6-746B-12654B58CB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5" creationId="{8B91166A-76F2-6A2F-A1BA-7C5EF65AD4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6" creationId="{3C5E703A-27CB-40B6-3F0F-7D955A66A1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7" creationId="{8450922D-C866-B8C3-3243-D8EEB79A8A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8" creationId="{7ACF8AA7-830D-9F81-3F1C-40DF5905D8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9" creationId="{88D4C3A6-DF0F-259D-5C27-4DE1BD37F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0" creationId="{82C554AF-F600-D7B4-F5AD-C7DCDED81C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1" creationId="{9813193A-8DB5-029F-6499-908E465656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2" creationId="{773B0A67-ED93-582B-FA73-A35496AB60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3" creationId="{B261390D-C50A-55EB-69C7-0BF086927E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4" creationId="{B8D257C9-2E45-8834-4830-0B2429844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5" creationId="{27350C86-E8AE-93EA-D6A8-714E9AC147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6" creationId="{E877B5C1-8608-FB72-D772-2A76CC048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7" creationId="{9CBE2DBF-842C-1201-6DAE-BC4B91071F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8" creationId="{C9DB447C-66EA-BC36-FD7C-F36AC2673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9" creationId="{ACA5B70E-2B80-4395-566D-49E76BD018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0" creationId="{4D16394F-8AAC-5810-77D7-08A655A8C3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1" creationId="{C6C5DFD6-000E-8C08-F522-8DE5747DE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2" creationId="{FBFAF369-234A-CBF4-D6C1-6F4680A946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3" creationId="{9576DA02-9D9A-D7D3-BC6A-B1A92AB573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4" creationId="{DB242B75-BCDA-6261-D8E8-1F5ACE710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5" creationId="{9B1B1B1A-6431-044E-18AA-A6CCC3DC8D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6" creationId="{D38EF0E2-B6C8-F722-D3DA-00EFDBD76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7" creationId="{099E91B3-A4BE-84F8-5841-15D1F6EC04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8" creationId="{98CF7F21-CC74-0347-9B5E-7B9F2B9BB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9" creationId="{A609FCD7-5B75-18ED-64D6-ED8F3C9EC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0" creationId="{4C846192-E91E-FC67-9CD9-EC5FC8F745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1" creationId="{A939EDA2-122E-D06B-9B70-DB82900349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2" creationId="{ED389293-BF73-0C7F-7A79-11C71821B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3" creationId="{2404F61F-6620-1D3F-31FA-3ACA765AA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4" creationId="{E7520397-7A67-D74C-BE4B-32AC848F3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5" creationId="{24EB444D-7E97-ADED-3440-09D952EA92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6" creationId="{AD082314-4D10-28FF-2612-5D8C8CC1E0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7" creationId="{34C00231-6A88-CCD3-60B0-6579D7CD6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8" creationId="{5F9BD2D5-CB24-042B-F2DB-DA0C98A0DD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9" creationId="{1FBA18E1-FA97-FCE0-1C77-CBDE76DEC7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0" creationId="{ADB4BCD5-62F0-0502-2DD4-9AA6778F76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1" creationId="{5C4FFCCA-6DE8-E0DA-69FC-CA336A5B6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2" creationId="{BA1219CF-22A1-BD67-7208-CE2818AA9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3" creationId="{7FF69043-DF76-D217-A0A2-DCBE5442F3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4" creationId="{80D16E94-02AA-BE49-34D5-162F5AB654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5" creationId="{147FB902-F9C6-50DA-5E57-3E9C43B120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6" creationId="{CF7BA3CC-9473-8379-9865-08E82504FC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7" creationId="{6A5E434A-2CE3-5DDE-C49F-17FF4D20B7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8" creationId="{A2125A10-330D-A544-16A8-1CC48D97B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9" creationId="{9F6E671E-1253-C581-CE9A-C507025FA4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0" creationId="{A5015948-95CD-39C3-F9AA-C140E8CA1F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1" creationId="{BE54FBC7-52EB-37FC-4534-ECB5309ED2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2" creationId="{121CCA38-9A87-B6F0-B999-23F98DD2D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3" creationId="{363C066A-516B-0E1E-BCE7-EB55E8127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4" creationId="{50B70900-D56F-A1AF-178E-521E0D9127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5" creationId="{607581BD-6746-1909-1CDE-608C147C36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6" creationId="{68D98937-E4F3-0E88-A684-872860A24D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7" creationId="{098020BD-AB9E-B2A4-C35B-FAE69789D5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8" creationId="{A038731C-ECBD-B8AA-BB9F-6FE007343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9" creationId="{F3E4762B-E0C2-A707-DBA0-07F17EE60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0" creationId="{6F7BD11E-5195-2C9D-197D-117AC47B41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1" creationId="{E3FCD8B9-BA95-9E06-F10F-6F4FEF0A9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2" creationId="{DC59CFC5-A66A-A01F-8875-7C9F453A74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3" creationId="{C2646365-4B0A-C5FF-72E2-F41A9BBCB6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4" creationId="{86363336-C878-4541-948A-9AF029B96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5" creationId="{61AB5BDA-A01C-D385-F38E-07C1B7C769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6" creationId="{A5588824-57D3-5F40-ED7B-0A67CEE0E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7" creationId="{F64B80BA-F024-3757-D22A-C43F6522E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8" creationId="{736D1329-32CA-365A-83D0-B0D562AAC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9" creationId="{A4D48AE1-03F1-9C25-8386-93E00636B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0" creationId="{4BF247DF-E41C-DA27-7399-F9D5A78B7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1" creationId="{CB2773B4-E865-AA7D-19DA-CC401DEE7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2" creationId="{26021A2B-E2A4-C0BE-19F2-16DC28EED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3" creationId="{AEC8B526-98F4-7781-DA62-621914BA2E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4" creationId="{7BD45413-625E-A4E7-332E-1C3A645E0D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5" creationId="{62967926-92CB-95B9-C9F2-9BF474C3AD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6" creationId="{176E4AB4-96A6-29D3-10F8-F0F2E21BF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7" creationId="{F95EB393-F89D-6C9C-3F89-3E1424B523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8" creationId="{CF29BF99-B146-36F3-054B-5A9C2212D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9" creationId="{687DA462-7722-872D-1AC9-487783A711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0" creationId="{89E5ED5A-0651-1AB9-7401-6EA00E38C0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1" creationId="{942FC802-310E-1004-FD0F-5494C4218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2" creationId="{7E7D9A61-9DCC-2BBE-3638-24135083FB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3" creationId="{89EFAAF6-7B51-6D80-4CCF-B5AB86713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4" creationId="{74B7551D-6C6B-537E-0DBB-147448597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5" creationId="{8A4053EA-C019-A4D3-088D-3E6A943DB7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6" creationId="{AF707B59-5CAE-C2A4-4C67-D4872D38F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7" creationId="{7EFB2132-C2E1-AF4B-F5D2-FB1BC5590D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8" creationId="{0A61543C-6A9E-0583-0C80-EE9C1210C4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9" creationId="{C0AC7C95-B306-2C06-A693-2B00231DE3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0" creationId="{E142AC70-C1B2-470A-2DBC-71462C7D3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1" creationId="{21D67D5E-E896-8754-97B7-237D2D920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2" creationId="{70338260-AD1E-3C83-291B-35098B53D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3" creationId="{7333FD30-668B-1049-6D44-E5384207E4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4" creationId="{D4453B3A-5921-C539-346B-1EBFB32D40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5" creationId="{CA3284F2-B120-82FB-6B0B-4C95A1983C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6" creationId="{C090E084-DA3F-350D-F7BA-338547F13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7" creationId="{486F029A-65CE-7F5A-C217-3B9D610C5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8" creationId="{DDF45350-872B-B6D0-2E4F-125FBB38F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9" creationId="{91C6EAAE-468B-C3F2-9F87-7F8432EC7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0" creationId="{4C26227B-D00F-03A4-3579-A69121F76C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1" creationId="{9F7E3052-7E32-21A7-341E-6186D15EE5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2" creationId="{F8F9C5A8-FEBF-8712-B884-FB0C736B7C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3" creationId="{C21AC9DF-2608-85DB-DCBF-506326254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4" creationId="{F3A7B2D3-34C8-AB96-A33A-0364544CC9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5" creationId="{D0C8B01B-F2C2-24BC-6D52-674753EBF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6" creationId="{757B12A3-BFF1-47BD-228A-B98A2D6B3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7" creationId="{74858D59-A780-3113-7B8C-18838CEA2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8" creationId="{BF68AD1A-0784-1FC2-B3BF-BBEA4AF98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9" creationId="{ACA4F37D-1117-2F6A-394A-E32AC1E32B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0" creationId="{08330936-1BA1-A627-10F6-5266395457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1" creationId="{BF444289-77A0-7D21-49F2-8018441D02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2" creationId="{F4076D71-048E-B8CC-D560-060E1B7DCD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3" creationId="{34F3CA11-EE73-D76D-5D26-269B0A6865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4" creationId="{855E0775-79AD-6402-6FC0-333B2C1746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5" creationId="{FE970405-124A-418A-AF33-7F7D3CD95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6" creationId="{F106A983-0223-DE06-C743-CFB67DFE8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7" creationId="{0FB10337-7738-A94F-A128-59D2C73572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8" creationId="{BF4BA9DF-87AB-ACDD-24E9-6F0AD94AA9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9" creationId="{1DAB654F-B6AB-3D6B-B972-024B780C2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0" creationId="{B91299BF-E0A0-CB62-E619-3598486018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1" creationId="{2E606EAE-1082-879E-463F-B1A87D09D8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2" creationId="{AB82E731-14F0-41EB-7F41-BD3A2B240D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3" creationId="{C83FE295-DC2E-103E-3484-35359C3D13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4" creationId="{49C04312-7C7A-9FDD-1650-60CA933C0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5" creationId="{4B9EC08A-6136-839F-FD41-16C9381AA4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6" creationId="{853D16CF-8850-36F9-E750-C36EBB937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7" creationId="{32CAA7D9-3EA3-3262-83C8-232D1EC40F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8" creationId="{D533C242-8D01-524B-65DB-BB1F7DD072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9" creationId="{A89B7ADB-0776-EE57-7C01-BB5567A8EB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0" creationId="{33508EA6-AF7F-9031-1586-80E75B78A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1" creationId="{6F70E104-964F-221F-16C5-D60840497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2" creationId="{5551B899-C01F-9482-5704-9B342A71D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3" creationId="{7C012590-9F47-BC6C-826E-8BA2E1B8D5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4" creationId="{E7390183-502C-1F60-5E8C-32B82EF378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5" creationId="{1E7167FF-BD88-157F-895C-10B19B3D1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6" creationId="{CB421AEC-CA2F-A9FA-C5BA-A8DAA100CC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7" creationId="{DB2E9B40-EA57-F996-D369-5F16D41687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8" creationId="{896B889B-49E2-9A9D-F012-59E3334594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9" creationId="{27C64B63-EE79-9C7B-E4FD-051CBA003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0" creationId="{59B255E5-C664-B4F0-3422-A5F29CC57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1" creationId="{88A5DFEC-7D71-9BCC-C2AD-E15B26ACD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2" creationId="{11B29CEF-8713-0722-5A01-A1FC05A257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3" creationId="{6BB3DEB5-C740-8B1C-9AD1-3BF5DEDB17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4" creationId="{A00F009C-A4B5-0394-D64B-1A9C08A08F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5" creationId="{B8368794-BAEA-2C98-F025-4200B54068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6" creationId="{DFCCD9E2-7A29-3FB4-63DE-9267204F94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7" creationId="{82B03C7E-60D5-AADE-C1F5-762766D2AB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8" creationId="{7F01A2BF-162C-477D-D0D0-78DE758D6F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9" creationId="{FEA441A1-D275-A9F1-3692-83EB19C38C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0" creationId="{4424AF5D-FAB6-427B-AF35-1DE2A7DA47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1" creationId="{EDF9575C-1D66-F7DB-6812-ACC469B37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2" creationId="{BAB6DC35-C3BA-C4BB-D74E-CF41B86C01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3" creationId="{A05F23DC-9B92-85D7-A86C-218EAC46A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4" creationId="{380EBFF3-81EA-60BC-1B00-B8CC339B44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5" creationId="{D97346C7-48F7-63B5-6C17-0942EEF056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6" creationId="{D6285029-5AA5-6A71-758F-D356AF69A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7" creationId="{69E50C43-804E-8728-6B25-7065962EE4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8" creationId="{CDDDBEF9-AEA7-BDEE-9F14-F9CE4F3C82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9" creationId="{599A2071-861D-EE58-A3E6-0060AB321C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0" creationId="{54B98608-D328-DAB1-8696-E1FECE9E4A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1" creationId="{2F64825F-A368-E9B5-6862-27A87107D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2" creationId="{B0456375-E1F7-CD6E-E787-9ED0D6A684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3" creationId="{3DD6F31A-43B1-1505-B0FA-C82B7570D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4" creationId="{7174542A-09E5-52B2-002A-0037E99748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5" creationId="{0804DFC8-B1A6-C5C7-18AD-F16FA5BBA7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6" creationId="{D5DFBA8B-98EE-D876-218F-057C8E4D09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7" creationId="{0E8E4300-D30C-B633-B1AC-2592B1936A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8" creationId="{5A728211-F02A-703B-F946-2AB858D91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9" creationId="{70F8715A-0BB6-5ABB-DE06-F57F7B81E6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0" creationId="{FD0BD14F-F791-95AF-592D-C9567E5BBB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1" creationId="{13777311-2807-A80D-BED5-0E93A056FF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2" creationId="{62817922-4E15-8592-D4F9-826E60DF5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3" creationId="{80FD8B61-AB0E-30E8-54F8-DAE34C483D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4" creationId="{F5D3F600-ECA4-287A-B093-360E4FE7B0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5" creationId="{88ADB8BF-1CCB-60B0-274E-3642FB752F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6" creationId="{CDBE354C-8A87-7575-A970-6DF07A13E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7" creationId="{40CD1676-6CC6-6114-DC0B-8035A914C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8" creationId="{2876139C-CAE7-A241-7890-B02E816000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9" creationId="{7BBDD21E-5A6E-58A3-FB0B-1BBED52BB1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0" creationId="{C9CB5BB3-23D7-1B76-BA70-608B58656A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1" creationId="{11B08061-EA9A-A0B1-AEBF-68429E068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2" creationId="{088A6BA5-EEA8-BDA9-B201-8C3C8F1C45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3" creationId="{B0833AF0-00E6-D5F8-5168-6E976F6EB2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4" creationId="{07FAD077-C9A1-199D-DDE9-3DC753541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5" creationId="{C2A3CA4B-2469-6303-8A50-A33FD1C633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6" creationId="{6F840530-0DCF-C451-3821-7B2919D5ED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7" creationId="{E2D1CC5B-37A4-FAAA-C872-06A5D2924C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8" creationId="{6F610E6E-D425-AB4B-EF34-6D90C7C27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9" creationId="{02D07302-A7A2-6CF8-14B0-CCB5D9484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0" creationId="{E10BC743-7971-C9F4-F61F-CE574FE32F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1" creationId="{6E319852-9EFB-74E0-79EC-96CAB60BD8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2" creationId="{92C95AE1-F20F-408C-E0EF-A2BD51B6D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3" creationId="{2232D254-C343-10F9-EC96-E235223E5B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4" creationId="{20A54232-3387-B226-5610-25F933A0D6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5" creationId="{BE273B3D-6B82-1667-648E-C797E2C1E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6" creationId="{5D9F85C6-F014-2644-43E9-1194217C27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7" creationId="{7DA0708B-EB1A-A62D-A312-1E6322D3E3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8" creationId="{C73B0B13-DE1D-2E09-5740-3BA0F0AC6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9" creationId="{3CF64E5A-6963-45CC-A86C-8B53AFA34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0" creationId="{7412EDCD-CF3A-4F22-9636-F2D0BD7C0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1" creationId="{185BE6B3-79B7-D158-54A0-B53807845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2" creationId="{8EADF4DE-658C-6F0E-B41F-B22AC96735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3" creationId="{66EF6347-4493-21A5-4468-6DAA6485E4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4" creationId="{944C5DE3-00AF-B973-3011-34B516859F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5" creationId="{893463FE-0397-88F9-D880-C15A346C5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6" creationId="{DB75E3DC-0133-E67A-5010-809FB0701A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7" creationId="{56829DCE-B1FB-EBC5-E24F-69E21F8B8A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8" creationId="{8C390504-D15C-E174-1AD1-1B1E901B23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9" creationId="{A88744C9-280B-AB7D-E159-CC7BF7668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0" creationId="{C79EB360-8FC0-F28D-052E-2A6A6F94A6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1" creationId="{686BF21D-1B2D-E275-5B15-16BEBC6CD5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2" creationId="{56C5EFBB-5119-3142-7ED1-5E776F1F35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3" creationId="{FE259279-963D-DDBE-F848-7CC627E585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4" creationId="{29A261F4-6B2F-F06E-90D7-7745CDEE29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5" creationId="{CA52F5BE-D743-114B-14D7-0190955F8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6" creationId="{ED235041-12BE-58A5-3DDB-ADAC26FB0A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7" creationId="{59D97A10-B308-6DE1-441A-0CD8C92CE7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8" creationId="{A802CDFD-0971-7864-D38B-CCB26C9A8B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9" creationId="{4846F00C-2EEB-3B2C-548B-BC5F67C8D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0" creationId="{A74DD3E3-9D25-0C40-787A-2ABEF2AB4D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1" creationId="{75A9FC4D-2455-97B0-FC4D-6AE04C51B6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2" creationId="{CE9C0098-99D7-3F25-23E7-CC95781BCC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3" creationId="{C30911B3-9011-F521-DEA9-75A2CA766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4" creationId="{7580D0BB-5231-59D8-7AD7-2211F5000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5" creationId="{F65D1958-53A8-5F9D-4148-C0727666E3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6" creationId="{8CD77309-A1D3-CA0D-7077-EDE819C540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7" creationId="{E514CD3E-2A77-8E74-3DFA-8759869B96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8" creationId="{52170C45-665D-32E4-9872-CF65B4DF0A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9" creationId="{E13E069A-6729-3695-A3C7-2F1067667E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0" creationId="{984CA57C-F6EE-CB8B-5D50-204E1C131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1" creationId="{61024DB3-DDD1-949D-92A7-77B53339A3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2" creationId="{2E173FEF-7114-3100-F13E-C5CA23F959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3" creationId="{D69755EC-D1C8-BC08-A1F1-60AA1DB695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4" creationId="{DE44A63A-03D4-C94B-096D-C69E21F011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5" creationId="{7C872517-0F31-8B6E-581D-9F9843B11A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6" creationId="{8A21A802-6F34-F8F6-D7E6-AF055A29F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7" creationId="{1117D53A-68CF-3503-5514-2A13AF86E3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8" creationId="{AAD326D1-7348-876C-CF83-7DC7E34F95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9" creationId="{2F36AB65-6384-B120-C640-8F0D58777D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0" creationId="{60EFB4C4-D687-E687-9BE8-A6FFB4AF00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1" creationId="{FB306097-480D-94FB-3DC0-4A8E2E864D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2" creationId="{4427E07B-AB90-F12B-194D-BF9E4A454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3" creationId="{00891ED7-397D-2EF4-D7AD-4927966EF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4" creationId="{13EEB74F-BB2F-4CA7-5C7E-7C38D3210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5" creationId="{DEF3E491-E99E-817A-8E75-D91C48DAC2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6" creationId="{327D7D6D-725E-DE39-FFC2-67996409D8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7" creationId="{E94E2314-B3CC-8558-FD67-B42A182FD5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8" creationId="{E258DE7C-A825-903B-A6AB-7F870F2B4B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9" creationId="{C3A93924-B009-F91D-89BE-7D3DA61C89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0" creationId="{899723D8-B968-7394-38EB-21F34274C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1" creationId="{A81CFD0E-CC42-5059-8108-120A4C51A9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2" creationId="{3845805D-64B6-1821-C5EF-C0E6389019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3" creationId="{AC0A600F-D9DE-3172-9346-05A43ECD1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4" creationId="{8DEF8CA8-BB71-84E9-5694-7D0A424AF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5" creationId="{7D5E1250-0165-F2D0-7E60-B426E696C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6" creationId="{DF17630B-13ED-8DE5-44BC-CE0B571167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7" creationId="{C4099330-CC6D-D522-4F9D-13A01ECDE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8" creationId="{6FC609C8-ED73-A579-28F5-DBE35DD07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9" creationId="{B6F1966D-6A12-FDF5-11A1-F4354F326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0" creationId="{C2FB8441-0927-B5F3-18C9-2AD03C1855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1" creationId="{8D86DAE8-7EF4-1861-C3C7-A061327656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2" creationId="{52BC558B-59A2-80CE-012B-C9BB2F90FF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3" creationId="{ABD664C0-C75A-A7B0-18BF-A8A6B3B55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4" creationId="{7CCFC48E-70AB-B29F-17D1-CAD1D4600B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5" creationId="{1596BC1C-F988-AA6D-8AF8-6F0A3BC83F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6" creationId="{C4086F62-E365-EB04-08AB-14F99AA2D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7" creationId="{E2E7E872-D3CE-2856-A29E-F4A25A9D1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8" creationId="{3C83EAC0-4EDB-9DE2-0306-1BC64962AD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9" creationId="{63D5DFC4-5294-0FA1-6AAB-448964E224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0" creationId="{918F2451-CBE8-E487-782C-118CAC41B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1" creationId="{8F60ACB0-E212-B430-1470-14935BA55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2" creationId="{555FF287-EE47-B493-3A18-F4D6F380B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3" creationId="{3A8D4B95-2F42-8AB9-7FFA-EF4E97729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4" creationId="{F39B5C72-84CC-04E2-4840-764876A8CB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5" creationId="{F30571FE-C8B0-FEB7-CEED-B8352F74CD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6" creationId="{8CC3DA48-18C9-ABD9-CE9A-87A64E8657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7" creationId="{342A5D31-8615-859C-AD59-E8B58AD0FC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8" creationId="{52A75379-A264-35CA-7C66-57D97F523E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9" creationId="{F11F7E08-E4C7-FF3D-12B9-C9EF2E8394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0" creationId="{ADD7A5F4-DD39-99E1-901A-E68998E3F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1" creationId="{37067A47-F63B-D501-F2B8-184E87D8E6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2" creationId="{AF93D1A2-6F04-F41E-12A9-7A4C445A8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3" creationId="{864A1105-2542-02B0-DF9B-2D65DF8B67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4" creationId="{EA8B1527-0B0B-847D-5322-7B84FC63A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5" creationId="{45CBAD1A-A296-C4CE-5C5A-A75EA85EFA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6" creationId="{5D648FE6-1737-A864-C298-2169F67140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7" creationId="{0238A7D8-2F9D-F199-D334-B9CE25785D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8" creationId="{22A6DC91-F7B8-3B0D-8A36-1CD18C6EFC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9" creationId="{A1EA3191-4CA6-7415-953F-4AFC721E68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0" creationId="{CEB13C8A-D3A1-8DBE-9768-C55835134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1" creationId="{F97F0EA9-3817-318B-39FF-30B470EA69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2" creationId="{BD131F2E-95E6-5844-0A6A-A7EE2D3724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3" creationId="{FC09012F-7F5B-8D41-7CEB-F89AD0EA9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4" creationId="{63BCA5BB-015A-FB61-02B4-3E11EF4CBB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5" creationId="{6ACDB86E-73D1-79BD-862A-7FF266F81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6" creationId="{CAF0F352-3C09-807A-DBF9-AF4078F935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7" creationId="{399B67B0-A820-DB3C-78F0-729A7C176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8" creationId="{C04DAD0C-17B5-B36B-3DA2-DBFA783C20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9" creationId="{467CEEFB-458E-E13B-C010-4BD2E6616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0" creationId="{F32A2E9A-F31D-9C91-37AF-19C14A909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1" creationId="{5CDA9DED-8646-511A-1E9F-B8E7E78CB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2" creationId="{2650685E-5ECB-A28B-1232-07FA0D7EB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3" creationId="{6FA4D148-2615-1DCB-4A6E-01A1DC25CE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4" creationId="{2ECE57D9-E48B-ED14-25BB-CD5291FB8D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5" creationId="{876C9A3D-7B30-2854-29D4-98218DCAD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6" creationId="{13B130A8-154E-3DE0-6637-B16BE63E2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7" creationId="{BCCE30FD-E5FE-1B60-A1D5-60E482801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8" creationId="{9A389F69-7772-D9BC-78DA-E5AE894201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9" creationId="{DEEA46F8-C98D-EDDB-9794-11492EED5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0" creationId="{55E98BCD-E85F-075E-623B-91EBB5F79C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1" creationId="{7FD8C7FA-3E5F-6016-0F09-AD65A25EF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2" creationId="{66E166E7-FD76-DFC1-9322-39878E0B5E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3" creationId="{FB1571BF-1322-8F00-E093-4252759FE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4" creationId="{18A5BF20-DDF2-DD55-5A9A-5FB0242DA1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5" creationId="{9A0C8986-C57A-AD45-955A-7F6D2E9B03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6" creationId="{87515021-2EDE-D084-C954-103766E3F8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7" creationId="{3CC29D3B-2CF0-ECB4-DC91-680DE0711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8" creationId="{854F1BBC-2F7C-3491-9C12-9B946B9C8F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9" creationId="{DED46C57-B1CF-24AC-26EE-C15398C214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0" creationId="{4820BE8F-BD05-2193-574A-A8CFBD7050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1" creationId="{A58E8DB2-7A8B-0635-84A8-F53DE51D1A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2" creationId="{CA207830-B8E4-9BE1-D269-0E1AF339EF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3" creationId="{8ACC2C36-3064-FEA3-8B2E-929E398847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4" creationId="{C69B8F7A-26A3-6FEF-19F4-ED8BCB6DE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5" creationId="{B1C20407-E8D3-EE4F-8E4B-EF8A9ED692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6" creationId="{7D61032B-3C56-ABFA-8E72-247E520D8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7" creationId="{2079E276-C65C-6189-3ECA-D56BF77E40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8" creationId="{0109DFC8-4CD9-9AB6-38ED-5567ACAF3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9" creationId="{08CEE751-8663-70F0-95A3-7615E30B1A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0" creationId="{FD7761A2-79D0-784A-A3E5-2190ED01A9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1" creationId="{E19A7F25-6331-F3E7-F3C9-98847578E2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2" creationId="{15615C17-5048-FC68-6746-9D723865F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3" creationId="{059B5436-0672-5EA7-E5A8-21340D66A8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4" creationId="{F1D1BA11-8B7A-D951-255D-BF5533E95F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5" creationId="{9F1C8E7F-BE32-5914-CA24-560B906A1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6" creationId="{92929CE3-6F86-6B63-49D0-0FA838677B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7" creationId="{0210E745-E564-1DE3-E334-D612BFF16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8" creationId="{950BF202-BFE7-4CE3-F2EF-3053C3E498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9" creationId="{7FF9F3A4-A403-65E1-8229-0F53B0074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0" creationId="{18E5F38D-3D71-9977-2BDF-771B41BD3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1" creationId="{B61082F8-90B8-7CBE-5C7C-6C33BE8F3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2" creationId="{A7376702-E2B1-0BA8-0DC5-9CBCF220D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3" creationId="{3A011517-7976-9B10-6858-2FABF3F41F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4" creationId="{EA94DEEA-1B56-D28D-626D-2966E47AD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5" creationId="{F15140C6-E30E-E5CB-CBE8-C2DEDA683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6" creationId="{8E2A36E8-351D-F7B9-5774-8C67BBC7F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7" creationId="{14DCEFB1-2402-DE27-7A39-175D675738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8" creationId="{E44BF684-76D7-C591-6454-561AF331B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9" creationId="{B3C33AB2-6C49-D416-A1C8-BD5EF007B9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0" creationId="{D51C05CD-B56C-A38B-3C6F-02AB992B7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1" creationId="{EE64C5C5-D4DC-6D5B-D96F-257572CF9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2" creationId="{6E2E4620-C684-8AF7-97CA-A320631F6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3" creationId="{44BA9D04-C60F-9EFF-FADA-D1E542DC73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4" creationId="{0A26A17A-848E-F40C-2DC5-679E3E4F57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5" creationId="{4A7C0574-FCAE-F9C0-8E0A-AD306BF218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6" creationId="{B1F04609-9109-BF05-9C30-C3EAB7BB76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7" creationId="{C625F9F6-5621-0DE9-6029-42C7FF01C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8" creationId="{D50BDB00-AB26-42AF-6D59-687E44D704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9" creationId="{F1E52CD6-6CB0-CC12-CE33-CAA14D5F4E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0" creationId="{B45CF192-F754-FB09-2C45-6FCB2A4FC6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1" creationId="{249A5946-E03A-08A3-A7A9-D0E55E96F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2" creationId="{22F64227-BD67-C462-053F-466E6E7751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3" creationId="{1F76E438-0FD1-8F62-3D32-553891F3D0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4" creationId="{AEE4C366-0695-3AD4-E530-E75961C792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5" creationId="{D84133C3-F4E4-65CA-AAC6-37ADC3994B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6" creationId="{4826019B-A0A7-B5D4-7E85-01278D3A82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7" creationId="{7A366715-26DA-0579-EEB4-170C190527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8" creationId="{8F09197E-2DF7-3D4C-F91A-7C7059355A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9" creationId="{959A2143-3650-5728-46BC-1F7E957D3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0" creationId="{D9920F28-5389-3C50-C292-62144D691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1" creationId="{75A391D1-3206-3A2A-B1A6-FD2AB4FB7E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2" creationId="{CF52B412-4C6C-15AE-293D-78E77D53EB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3" creationId="{DA718618-1CDB-AE43-BCB2-968C58761E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4" creationId="{A37CB52D-91C1-A2F2-C133-4FA7B8E6D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5" creationId="{6FBC2E7D-716A-D487-C622-067561C262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6" creationId="{D20B30C4-8DD2-9745-8B9F-B63971D36B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7" creationId="{83F84629-ACBF-072B-307D-59D23E16D9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8" creationId="{E14B9996-86B6-D19B-9F30-AA64339A57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9" creationId="{53269120-79E8-CC27-4DBB-6F77B856D6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0" creationId="{8CAFD13E-522D-C326-F3E4-42655D7FE4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1" creationId="{F4BEE418-60F0-264D-BB04-2DBA4F6FB4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2" creationId="{FEF47986-C6E2-859F-44B2-C95AD1718D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3" creationId="{4D690535-F371-5BE3-614C-9509A3F842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4" creationId="{0C92A9A1-EBA6-5154-D52D-DC0E639E3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5" creationId="{BCD95983-2C68-C3A6-4D22-33982DC8ED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6" creationId="{95D4E5D6-2D6F-00E6-2A35-718B7D2142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7" creationId="{6470C7D5-A51D-BB08-E291-7D7170636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8" creationId="{0373964D-88AB-3E49-1416-C5738D5F83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9" creationId="{B0C78385-B6D5-664E-5858-BB6B03420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0" creationId="{802AF46A-F818-ED2D-4039-A9B1C91457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1" creationId="{39732F87-3BD5-A391-0074-E9D64D1E4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2" creationId="{6B7BA085-59EB-169E-47D5-0555100D90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3" creationId="{4916AA57-5C87-FEC3-E378-10533D81F5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4" creationId="{01FA651E-561F-5F99-CBE3-92174CF77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5" creationId="{DCACB2CB-11A4-26EC-8CAE-362E19119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6" creationId="{55966716-7E49-E420-47DD-A60B9EAC1E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7" creationId="{DABF1588-A39C-0FE1-2F72-DF53C333F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8" creationId="{71DE223D-5C68-47AC-5EC0-2E00F618D2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9" creationId="{35D3765E-F356-4B8A-0696-AA6A13205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0" creationId="{78483D58-B658-437B-7FD8-BD4E208408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1" creationId="{E965C50D-8B22-F55D-BE2E-ECF062016F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2" creationId="{3B6CFB30-FB2F-45EE-46D8-32D35806BE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3" creationId="{C47A2451-5858-0298-D6EC-886A91C84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4" creationId="{1D4506D4-2BF3-609C-012F-5496C0E72C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5" creationId="{EEC166DB-29EA-D0A7-3DA8-15B0925C4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6" creationId="{2AC6E430-BC85-747C-4FCC-138D06F0E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7" creationId="{CFE32108-D9A5-47DF-691C-B12E071B4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8" creationId="{58C768EA-F5AE-68E4-CC1D-FCACBC12C9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9" creationId="{86E1F4B8-A97A-8F1E-6A51-E67E8BCAC1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0" creationId="{7E16470D-8035-A022-B9D7-962A96A6C2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1" creationId="{AF530F7A-C0B0-402D-33B6-B847F5F035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2" creationId="{C78772F2-9470-113D-E448-39D2DFA46B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3" creationId="{62B99114-930A-A55C-4E8C-B775F4B41A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4" creationId="{DC299593-7F45-9FFE-0712-EF5259EA2E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5" creationId="{2FA948DA-F0B1-7D70-D697-370CDDF394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6" creationId="{715A0F4F-EC63-4741-E1EF-6D53EEF907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7" creationId="{45DD91A9-BAEB-CA29-E734-02274F225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8" creationId="{3F0A63B2-D98A-491E-34D6-271E87DA67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9" creationId="{523F502C-04CA-D7A7-E2C7-FB172E59B6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0" creationId="{75DBC46B-AADE-8F0B-B6A5-A6BAFAC814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1" creationId="{158B3164-3B8C-0154-EA07-355D7B16D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2" creationId="{23DF40A1-912B-D98C-C213-D5B8A54C21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3" creationId="{05B7BA0D-A796-457C-7458-0D97AEE7F2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4" creationId="{318171AE-D5AA-7A06-EADB-3337C083E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5" creationId="{60C2020D-6BC1-D7EB-EFF8-2F78D4CF8B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6" creationId="{DBEC747C-0C25-0D66-3F0B-FA370397B2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7" creationId="{324FCEF3-F39D-676A-84CB-786876794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8" creationId="{EE3DCBCF-C8CF-FBCC-405E-84BAC29C5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9" creationId="{AEF61525-A582-C787-8A8C-5CFFEE03C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0" creationId="{D5B96B5B-5FC2-1A06-A839-E42425401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1" creationId="{E3B788AA-E52C-C4DA-D947-DD2AE0129D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2" creationId="{8319B804-49A5-183F-712B-C9AB8E60B2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3" creationId="{6F6F76F6-BC4B-46B0-2BE8-046D4BBBD0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4" creationId="{20B3B113-9E44-0802-DE67-0CBB79154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5" creationId="{E63AE70B-E1E9-F08C-1D7A-B8CC6B2D6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6" creationId="{EC7BFB94-62F6-9DF3-D3B1-D4261290E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7" creationId="{65E58D77-76B1-CF8E-B5AE-7672AF9895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8" creationId="{D51B6ED4-CD31-B8EA-8D67-8743D0FCD1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9" creationId="{B7C673E7-A043-1AF0-6CE0-BCF9296E4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0" creationId="{7BF7CE2A-1022-BB5B-2A71-DC17D1DC7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1" creationId="{DF847A21-C4AB-3D16-A6A2-0AA67D4A2A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2" creationId="{2C68D7E6-86BE-8270-99EE-F8F806C0BF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3" creationId="{0D0DBC4F-9C3F-4F3E-8C91-41704F660D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4" creationId="{098316C8-1C62-457E-B5D5-F3EF53DD5A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5" creationId="{DA16DBB3-CD77-4391-CE0F-EFC075586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6" creationId="{66B861B7-0475-E637-CE34-D29E4FE9A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7" creationId="{483EA894-CFA8-34DA-4EAD-99A887924F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8" creationId="{F38A01EC-588B-6D5D-9D86-D3D586FC75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9" creationId="{D60D429B-46B5-18C4-4A15-621E823E1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0" creationId="{A8098ADF-E9E2-A0C7-C2BE-EEF51BD4F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1" creationId="{AA99AAA2-A0B1-367E-745C-0C18F56538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2" creationId="{ABE522AB-D1DC-94C3-DE7A-04BA5DD31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3" creationId="{56DB30EF-893E-C64C-3D77-3281A26D71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4" creationId="{BF41AF43-758C-7C6B-A210-446A924732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5" creationId="{EDF4FFE0-C49F-D3F4-2604-19DDF297A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6" creationId="{75E73219-5D58-1B74-3D77-0D25405F8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7" creationId="{30BBCEDE-E768-AA11-2739-CE71F2A4E8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8" creationId="{F0967418-29F2-0A1E-86D2-F9B73F07B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9" creationId="{51AC1928-509C-288D-0F63-8E34B1254F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0" creationId="{6B581393-B0CC-C374-1A60-DA2ABD3AE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1" creationId="{7FB47E30-38AD-EFF9-8C86-DFD45AADAA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2" creationId="{EFE5BBF3-535A-7CC2-2F20-97C020A6B3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3" creationId="{2471F7C9-A9CA-8686-50E7-4EA7EA28D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4" creationId="{76220585-EE00-79CF-431A-52B950B54A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5" creationId="{65F8C2E5-0AF1-D0A7-308D-BCE6CBFACC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6" creationId="{FC5B47E7-273F-45CB-2DD0-4BA4AB60F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7" creationId="{80D7BEAD-FD52-DCA7-D8B2-FB42B77327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8" creationId="{9DC72333-7B2D-A15F-70FF-8F3505811C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9" creationId="{A16129EE-839F-A20E-CB51-DA26A057FD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0" creationId="{15D6B882-473B-621D-9631-8FFCA4DA0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1" creationId="{4E0B4051-04A6-3972-CEC9-3C198136B7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2" creationId="{FEC6B4C0-4D6F-76C9-3E2E-6C695B62D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3" creationId="{91E0A39A-262F-458A-036A-D9B08EFCB5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4" creationId="{060E9BCC-3243-76E8-88CD-D57B52255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5" creationId="{ADBCD7AD-7BCE-DA4F-824C-4314C2E7B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6" creationId="{72CD2E1C-313E-0DEB-5D10-DACFD0D2B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7" creationId="{93048086-1DE0-FB77-F846-E23A5F7B4B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8" creationId="{E3B85279-3850-A2E8-C0B2-9A235C4011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9" creationId="{2F7F29AD-DA4E-B1B1-D3A2-5E99896A9A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0" creationId="{3D10E581-D5AE-FFF0-DAE0-77DA066C34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1" creationId="{FBE50B1C-8DB1-C7C6-ADE7-9118B4AF23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2" creationId="{5D85EBC1-C062-04CC-7AEF-0AE83C48C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3" creationId="{4CE1B7B9-7954-DD30-A08A-51DAA3508E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4" creationId="{94B94648-3B06-2C17-6CEA-54A7AF0EC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5" creationId="{17CE7058-56F3-3172-9D4C-CE84E3CFF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6" creationId="{E377A428-AB54-AFB5-5DB7-5ACDFED377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7" creationId="{692A8BF0-8DA9-DA12-D382-23DE4CD577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8" creationId="{BB00C908-D014-FF94-6694-C62937674F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9" creationId="{09A684CD-23EB-E944-57D0-EAE36B7C9E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0" creationId="{B6C38B1E-0DF5-A798-ED98-D5FFABA6F4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1" creationId="{657DA7E6-32B7-308D-3FB4-54D577A9FF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2" creationId="{5E39CAC0-4E4D-806C-D205-F395D0C82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3" creationId="{91E84AAB-39F2-F9AD-BAE3-12E49BFFFA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4" creationId="{D96715E3-8B43-7B36-83FB-083048EB74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5" creationId="{CB029DB9-16E8-4D33-35D8-D392B14C3B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6" creationId="{069998E9-7EC7-E243-1650-7A7E4FD127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7" creationId="{E9D14B47-404F-F0C3-79EA-EA4EA4A32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8" creationId="{3843D137-8F5C-A43A-D5B8-DAC4EA308C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9" creationId="{CA17B39B-A4FD-49B6-FD89-5DDD80E79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0" creationId="{43520383-3C53-8D9E-E3EE-7E06A8A56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1" creationId="{BDCE4143-14D7-3B1E-F7AF-344B4DDAF7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2" creationId="{5A301F14-CA8E-E654-A80B-A3ACE64B92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3" creationId="{D0F72D24-E4F1-593F-0F15-33FDBC36C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4" creationId="{5F5048E2-C6E3-4CD8-A247-E95763F81D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5" creationId="{C935993C-2478-40D1-5755-28C67498F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6" creationId="{6CA6C596-8073-9088-ABCA-76EA4339F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7" creationId="{38F35639-5C51-9B96-1A47-CDAEA226D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8" creationId="{DC7A7BD2-51B7-B386-413C-D623B79F5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9" creationId="{9C146620-E0F8-D03E-C13D-0702324AC1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0" creationId="{D4197421-4094-C368-C84A-CDBB567BE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1" creationId="{4670561C-C211-1FEA-51CC-000DF4C882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2" creationId="{AC117217-2870-05D4-7E19-0B830D564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3" creationId="{A3B7A53F-DF09-2CD4-3598-A9E039A0B7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4" creationId="{A5DB7849-1E3D-1054-AB91-29E486114A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5" creationId="{E7DDF223-31AB-ADDE-F21B-8B2A0CF8B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6" creationId="{671101EA-9EE5-6C1D-FD48-A732A8DA8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7" creationId="{AE258202-59EC-0D27-A0A4-96A61B4D62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8" creationId="{7A1D26E0-7E33-6133-6494-44B5C38AD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9" creationId="{3A9195FE-3E3C-3D9F-271E-2C0AD7DF6C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0" creationId="{173B2A35-D446-C8CC-394A-63CFE7CC9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1" creationId="{B8C8AD9C-A770-65AE-7660-C485CCBE4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2" creationId="{A319E609-7F5E-9C81-33B8-3F937562D6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3" creationId="{4F6B830D-B79E-DB1F-B5BE-48513263B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4" creationId="{C8FE0C9A-4A52-24DE-BF9F-829F229F1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5" creationId="{9C3D77E2-3516-7B27-9D23-0A8BE2D09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6" creationId="{98E2F4F6-6AAF-DE2B-C4DB-BCB36E782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7" creationId="{379F19F2-E05F-4258-0E15-408D2FE39B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8" creationId="{297FECFA-6D35-0FD5-A4CC-F13A905B21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9" creationId="{07B36452-E27A-E0AD-4E5A-A4A305293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0" creationId="{3B93E6F8-0DD7-1144-CABD-8433844ACC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1" creationId="{44BE86E0-FE70-5EC2-F237-72C992E1E1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2" creationId="{AD34B9BC-9512-882B-D919-80900AC7C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3" creationId="{C7D0E211-FAAD-AD56-7C46-2A8510100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4" creationId="{80265E1A-0DC3-A5B1-6099-F6672CF0E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5" creationId="{2FD8AF2D-D5A8-8D2E-F9AB-B72611F6F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6" creationId="{6678C52D-056A-E904-A036-AB3BAE9F8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7" creationId="{63DB8BD1-E771-9C1C-EC7E-F12DE0F207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8" creationId="{9B704783-CFE5-6229-A6F5-4D9BA2B1B2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9" creationId="{61681D6C-F881-3300-0841-8D79C2351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0" creationId="{26632806-5A6A-BB5C-8E14-9572EE2E48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1" creationId="{C7DC6EF5-8EDC-5F35-94B6-5C5D9FAA3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2" creationId="{9D91C06D-B8EE-CC18-E562-F883B2EB28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3" creationId="{A63D01CF-5C0F-0E4A-7979-AD3F3A1CCC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4" creationId="{7909BF90-6E45-C4B6-2C36-65A63CC95A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5" creationId="{B72FE3D2-395E-06DC-2E65-0AA4719F85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6" creationId="{519FABEB-FC88-44C5-FFE3-BF5B8F37E4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7" creationId="{1DE3F5E3-0B14-BEB8-FF55-FB1E3A96D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8" creationId="{8DCBE671-31B2-34AF-2813-87794D249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9" creationId="{C02293DB-A0F1-C657-B186-6AD0BD8850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0" creationId="{7FF50CF7-1342-9B61-3789-FC998DD29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1" creationId="{7909E91F-CCAE-FBE5-DC88-6CB6A9A01A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2" creationId="{66B68C14-C7F6-23B0-37E4-26F48FF2A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3" creationId="{1367578F-BF63-9AD3-FD90-911CA0582F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4" creationId="{AADC58B2-C61E-BD0E-783F-3FEB450AC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5" creationId="{8EF6DE36-C5CA-E2E2-E13E-230EDA94CB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6" creationId="{5811E7B4-5EAC-436A-9988-C6F77CF42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7" creationId="{9D9C6E2B-5434-4122-CBF0-56E478FC54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8" creationId="{16E3A654-FA46-8B4B-1B0E-23039FBAE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9" creationId="{252D5343-38A9-36C1-D46E-F6CDD60A9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0" creationId="{EAD85D66-2254-FDEC-EA11-FA49FBA05F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1" creationId="{3AFEB8E6-3812-6CF9-1976-7342396DD2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2" creationId="{CCFA5354-DB40-9047-C7B2-FF6491DFF6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3" creationId="{AA2D6A8D-B200-F832-BA56-F26C3589B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4" creationId="{74C68731-181D-314B-78EA-83E19A2B74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5" creationId="{5866F588-2E00-9E59-70EF-6FDD10A21D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6" creationId="{047C127A-F23A-5D99-882A-B0AB59063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7" creationId="{6A498AF3-4652-A357-3219-D28C62DDD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8" creationId="{CE064E69-177D-1511-7E08-E690753AAC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9" creationId="{1BB0350F-1478-96F6-F448-309243A78C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0" creationId="{5D431AFA-E38B-AE9F-2242-C638C8957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1" creationId="{85EADD7C-1302-ECD5-C5D3-3ADF1C42A4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2" creationId="{D0181B6B-4F24-1126-20C1-22A19B363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3" creationId="{CAC2D864-5281-99DA-BE21-7BB8FC321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4" creationId="{9ACC9A99-FEFB-90A5-EB35-FDD080E56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5" creationId="{5248A998-6C7F-673F-47D5-150CCF8A15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6" creationId="{C26CB00C-321E-F796-EDF3-7367857E08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7" creationId="{BE559499-B5A0-0B61-AEA3-D626C4277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8" creationId="{9DAE2FC2-DBBE-32C5-23A3-B04129FA0F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9" creationId="{1A70765B-C101-3D70-CAFC-A6EA69FE1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0" creationId="{FBD4F350-BDAB-72C6-A296-A25FA15B56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1" creationId="{45F0D63B-8D6D-237E-03E4-99CB72A9B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2" creationId="{5504145F-E9D6-21F4-3D9E-DEFD93449B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3" creationId="{EF812EB9-2A13-1768-40DB-BA29951696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4" creationId="{9F0531C8-0BDA-3069-4D7D-5438AC2DD9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5" creationId="{34D3F315-7EE3-BAB0-BC3F-9549374238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6" creationId="{E660C4A2-11DB-7F28-E680-CAAB452BC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7" creationId="{309AC82A-C0CE-DF3C-D38E-28651861E3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8" creationId="{D33CF917-6CE9-DF5A-FE40-7482E6C9A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9" creationId="{B85288F1-19AC-3695-F94F-6BB8390314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0" creationId="{EAB5BA7D-022E-E6A1-D21B-BF76F7967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1" creationId="{6D21998D-7726-AE8E-D90F-4D970B9A0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2" creationId="{E58CE1EB-0137-538A-EB0B-F3662FAEE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3" creationId="{F9A1B200-C3B6-40D5-32F3-9BAF02927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4" creationId="{D6E8AD87-6FBC-8FDE-AA4D-3A69F46555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5" creationId="{130D78AB-A899-4130-8415-35F45DBAA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6" creationId="{0E062EE1-ABFE-BC2E-ED7D-5E860328CE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7" creationId="{7A6320E2-7BBC-E005-DDAC-1CEC6D2E50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8" creationId="{D9FE0EE1-9D2F-F54B-C918-23D5F40191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9" creationId="{4C023C7F-7BBD-FC04-9878-4A0B27ED35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0" creationId="{627C9263-30E0-0DA4-20A1-F0979ADF72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1" creationId="{B5DCAD3C-9D35-551F-D167-ED53D3B87F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2" creationId="{FFE6867A-8C93-19A0-9CEF-2E028C2C8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3" creationId="{D6055F33-CE29-B9F8-E56A-B31B0B098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4" creationId="{5DCCEC1B-7A80-3F51-7415-DEB1A09A95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5" creationId="{19D1B02C-F658-7829-2097-51E662C652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6" creationId="{CE918CBB-DCDB-47FA-8852-BA12F183BD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7" creationId="{298058F9-14EC-7BAE-C110-7759CE51F7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8" creationId="{F668678C-88AC-5CC5-A6B3-4CC52FEE3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9" creationId="{01428A5D-5501-1A41-B2F0-2C97010C51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0" creationId="{9B90BC5A-ED0B-CE35-FD32-657DBCAB54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1" creationId="{352152FE-CFFD-3720-B3D2-657DE08909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2" creationId="{32437F61-80DE-7872-1F67-3DAF5CB20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3" creationId="{6B90D7E4-F1A6-B61C-FA30-442CDD0C98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4" creationId="{DE0D9F00-DEC6-96A6-27F0-D37A3BA152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5" creationId="{65EFC446-B83A-65E1-33C2-A5AA1A60A0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6" creationId="{80AE0578-FBE2-ED57-358C-18EE7D81CD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7" creationId="{3682E0EB-6510-714D-1DA4-2DA55C834D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8" creationId="{22B607A0-B9EB-2D20-B4B3-243571BBF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9" creationId="{6C8B6E0D-EB38-F369-7581-6E65144440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0" creationId="{39B5A24E-EE0E-1E3D-3731-B9E991F51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1" creationId="{52A5CD7E-D550-3CBD-D8F7-BAE3B2E6A1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2" creationId="{7B7CD994-8DDB-6C0C-16BC-6E8B4BD29B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3" creationId="{228B71AD-FB5B-509F-A26A-6849AC969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4" creationId="{2A158374-D0D7-CAD1-2842-35828C5DC7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5" creationId="{EFAB7E80-518B-C3F6-AF64-BAC9AE40FB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6" creationId="{AC0897C1-89B5-0924-809A-9553C09C83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7" creationId="{D384F371-68A4-817E-E691-2C2BDD0D6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8" creationId="{A04387D3-B226-EF5D-6B50-A6BB655655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9" creationId="{897D32CD-B554-5758-6A93-A4E9BB9E2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0" creationId="{6785959C-0269-1DD7-108F-EA369E5E38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1" creationId="{A9E51A76-003D-E5C0-4635-1042CA6DD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2" creationId="{B262CFE9-BEC9-2215-2F50-346736D940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3" creationId="{21308F4B-F1F5-6754-2D71-5E42A7F40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4" creationId="{9691D504-028A-FAEA-E067-81F2D0999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5" creationId="{314AA313-9182-3BEE-4DD7-637EF5229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6" creationId="{714558A1-10AB-72DD-4A44-53E35CEE0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7" creationId="{118F1BC7-A82F-DF73-5022-23AA9CD2C4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8" creationId="{165E5DFB-F101-1778-42D1-078F5F410B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9" creationId="{618B6979-2969-823D-4296-7C7DBEEAFD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0" creationId="{C2BD61F0-69A4-04C8-8CAD-16BFFD468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1" creationId="{4D3C7405-A0C5-7A8F-D603-BABC0199CA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2" creationId="{E3AEB8D3-1764-87D9-B141-FC4F260660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3" creationId="{0C29B2B0-A74B-1D05-3C26-02CC7BE9B3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4" creationId="{C2511B18-AD38-0059-DD99-8B816C46F4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5" creationId="{F3F12E6D-BBFD-8A6F-E696-12112DE926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6" creationId="{B5E31DF9-D6FA-1C46-57E7-5D18BD49C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7" creationId="{71B18116-A5FF-6D19-A7C1-78E580D25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8" creationId="{8E3896B8-8D8E-A23D-1310-537CB1BF8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9" creationId="{749AA71B-3726-B64B-C6B7-BC7F8DEACD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0" creationId="{788D9858-CB21-42E8-0F3D-A727029662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1" creationId="{2E91CB61-DAA1-2F1A-D3AC-E847DF70B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2" creationId="{33D54F10-AC4A-2506-8A6B-C3C716E47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3" creationId="{BA0A6CD5-690F-E807-7524-32326572D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4" creationId="{B3CAAE55-ECC6-8F6C-E590-DDC0D8EC1D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5" creationId="{8D35F4D1-CAC4-3C81-DD82-0750BD2E7F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6" creationId="{C2A6AD94-5B74-0D1F-A07E-D0079F844D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7" creationId="{1A163BDA-22A0-A107-E6FD-7DD118FDA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8" creationId="{7CD0EECB-27D2-1A97-0CFA-BF3021B3A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9" creationId="{57B9E088-684C-12BA-9E7C-84CA2D921A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0" creationId="{9BC25450-CBB5-3448-37D3-08D46DB68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1" creationId="{1B840317-B783-DC57-BC7A-C142D6D7B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2" creationId="{D85E27D8-F443-B83A-6879-26F8D976C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3" creationId="{F97AECD4-1F0C-058A-D880-B6A2DC3E1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4" creationId="{8C8B937E-CDBE-E99C-F561-D2B1A2613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5" creationId="{6749B5AF-A1B6-7C7B-874E-4F943A7BAA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6" creationId="{FA1B9457-C23E-8B0D-6A0F-74BD3442AD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7" creationId="{A4F2E15A-51F7-231B-6220-497047EEE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8" creationId="{0466635B-746D-B058-2191-47831FF6A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9" creationId="{465E2555-8BAF-2411-CB45-9314A599E8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0" creationId="{3E598D9D-A51E-8538-9F02-FB3F9AC91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1" creationId="{00CC067D-F52F-D12E-AFF5-1BFAEC2061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2" creationId="{6CA3BF1E-888F-3D64-901B-8F23370B3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3" creationId="{4C388DC1-ED37-A1EE-1DD9-011B6CF76A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4" creationId="{FD6425E1-EE15-0812-93E1-52FDD3C20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5" creationId="{CCF3C4A2-5130-C334-02BA-10DC1ADA82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6" creationId="{FDF0588A-0E46-C1A3-E1F7-B72FD78D0B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7" creationId="{9E682B52-F869-C105-1414-351D6B66FE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8" creationId="{66243F53-DEE8-8032-DDB6-B87DB8FFC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9" creationId="{6611DD5E-DC1F-E4C1-3A1B-9497438668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0" creationId="{2D33AA3E-C420-0FF5-3803-7D9929039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1" creationId="{08D0FBA1-E3E0-E5C4-2988-554599443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2" creationId="{68431377-25E4-9216-3265-26F9435DD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3" creationId="{75CA2FCA-FD08-566D-AC26-1BCB1C779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4" creationId="{861676A6-F6A2-940B-B1BD-2157F11468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5" creationId="{B56A687F-C2F6-CF1E-75DF-E26833B66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6" creationId="{C1D41A13-EA41-A3DC-7256-2F1987FB16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7" creationId="{DCE51A7A-F070-8329-3E8E-B99D734215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8" creationId="{32028BC9-DB42-B2D4-602E-3CF8A1CD72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9" creationId="{F99DCB79-E40C-9F26-C955-014844327D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0" creationId="{023C0130-FDBC-CE2B-0B22-4AAE50FA5D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1" creationId="{2005D87E-7F40-746D-DF8C-B6040D77C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2" creationId="{84937776-DFCF-B9B0-0948-8A673E637A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3" creationId="{8FB10773-AA49-4EE7-485D-6AE413BAE4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4" creationId="{00C6D907-E51A-0FB8-A7C9-1DEBFAEA35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5" creationId="{57B186CD-B75E-0220-A92E-740D236E08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6" creationId="{2BF33392-6AEA-C5E7-9FEA-05F0505F7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7" creationId="{82674E62-4DAC-2349-15CE-101AD9EC6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8" creationId="{C02842F5-BE0C-CCCA-92AE-EF636BE21C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9" creationId="{55C7E082-1F01-B4A5-C149-1BDA028950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0" creationId="{0AF8FC13-9882-6984-C518-27939E0E7F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1" creationId="{83639DFC-6F06-A45D-1509-38A38BA17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2" creationId="{E78290C7-F784-7D0B-61AF-24CBCE9C7B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3" creationId="{81942966-6EA3-A5E8-287A-CC096A559D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4" creationId="{43AFAF70-FC29-62FD-1D26-AE8FE25F9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5" creationId="{DDE445E2-82DC-ECA1-83E5-A24AD24E6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6" creationId="{639EF730-16A6-B857-9899-D684B3776F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7" creationId="{658CEA3B-0154-6A72-F17E-34FA0046CA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8" creationId="{69457F4B-207F-84DC-B452-A3B757A93C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9" creationId="{269BD330-37DE-3CC7-3AC2-56D34C98E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0" creationId="{1D982EB2-D68A-0273-127B-7A5068FA4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1" creationId="{B88F8259-AF68-0393-4ABF-0BF688C537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2" creationId="{E2F5E96D-A973-7C29-02B1-1A2C209311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3" creationId="{13ADB519-3353-8385-DDBA-FA81365BA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4" creationId="{4227493F-C7F9-D430-162D-4F436F3C86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5" creationId="{53D9B755-0A44-E6A5-1E6E-A596BA985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6" creationId="{ADA025A5-3EC3-5C2C-1DA8-9AA36D9FA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7" creationId="{AF9E540B-3458-C099-A875-DE6A7AA2F7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8" creationId="{0373F42B-F6A2-15DD-B8EF-4B856748D0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9" creationId="{43223C56-E873-BB0A-1BB4-7F29FFB8EA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0" creationId="{0A5FBD8E-9E63-DC48-5CC6-6E7B043C8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1" creationId="{A431A3D7-3C58-63D5-24D4-2C9989CB52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2" creationId="{7777D6FA-629C-C141-7DB4-BB154F7F09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3" creationId="{E64EEAA1-9249-0AB3-B22D-302F49DD36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4" creationId="{8A06A9A3-B2EC-2377-4F18-2F13E7DF8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5" creationId="{166E9DF7-24BA-0D41-22ED-A1F09D4314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6" creationId="{0DDEED34-1C17-3CC8-BD5D-7E7FDA10C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7" creationId="{433BF501-9BA9-B62A-DB38-1D444D1EA8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8" creationId="{15AF1171-4FF3-167B-2F3E-3F2B418C03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9" creationId="{3F7385D3-9332-3F24-0497-246CB4FA9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0" creationId="{24201E00-035B-3249-6E38-A508B9D8EA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1" creationId="{C6B3F564-089F-3573-E165-8153CB419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2" creationId="{27545C74-B2BD-B153-AB89-0ACC26009A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3" creationId="{ECC4B444-F302-301B-D40E-DC7A4B6370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4" creationId="{55AA3DCB-41BF-029B-1FCC-42BED32B83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5" creationId="{5272A493-B524-A8D8-B258-69139B2BA8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6" creationId="{780D9860-779D-A83A-8764-868469E36D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7" creationId="{E9243471-8FA3-C21D-6553-A9400F6E9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8" creationId="{A99B11FE-0053-8CB9-E3DE-C6E4AA08A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9" creationId="{B96C402A-CCD5-7062-87AB-42DFFAEA8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0" creationId="{D16ACD9F-7676-D8E5-6733-04186596F4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1" creationId="{DE12F06D-A674-B8EE-0606-457D43AB2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2" creationId="{C35122E0-F02D-7A28-C79A-201AD93D59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3" creationId="{FFF0C359-9D9A-8344-4D9B-03348D212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4" creationId="{ED3CA076-E221-DFEA-43FB-67156EFD0E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5" creationId="{0ED5D3FC-3524-3B2D-4E7B-E6B1EE4DF8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6" creationId="{40B83762-74C3-E98A-3750-05091414E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7" creationId="{7130BF7D-B259-FED4-D207-CAB819D5B7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8" creationId="{E120B0C1-8AA1-44DA-CF3B-6401FD5F46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9" creationId="{6E2DCC67-5241-B3A6-F16F-8D72F2109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0" creationId="{5FD0BF96-81E7-B5FC-6C0E-51A495D63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1" creationId="{6863D3A8-EA87-7CAC-D725-AD44D9784C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2" creationId="{00552D12-0061-0380-17D6-3541EC522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3" creationId="{F20DCB48-C88B-A523-983B-6A562B81A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4" creationId="{3940BD92-4906-6D7D-D19D-DDEB80B94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5" creationId="{C168E2C3-AB59-C125-6071-136823F2F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6" creationId="{26C3003B-1AB4-4456-679B-380F2D25B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7" creationId="{EB723138-D744-0770-F596-7D11E5B2E4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8" creationId="{4E409322-7144-87F4-5101-75DAEFB2D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9" creationId="{448BA26B-3595-78A0-A692-056C96A231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0" creationId="{26A88D55-5748-3CC1-80AF-FD72C82705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1" creationId="{62079C8C-944F-68C0-C8F8-6F9C73E95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2" creationId="{F430F9E2-E333-5DF6-8BD6-DDA06528BD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3" creationId="{4B0EED52-D302-1D17-797D-1C399238E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4" creationId="{F2B65F7F-46FE-1A9E-95CB-44D9CE1DDB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5" creationId="{93F9BB91-A31D-A74A-C302-FF061FC37D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6" creationId="{2697C00E-2ADC-CDF3-9174-6C84BDA88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7" creationId="{ACE169A2-6C97-CD53-7E59-F3FA2FB45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8" creationId="{8B0ACCE3-D1F2-F05B-7931-460B220365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9" creationId="{60E63CBD-71EF-C3D1-6F8E-F2F832201A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0" creationId="{DF37A140-8AE1-3178-55B2-7240C9694D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1" creationId="{477F0E6F-0ABE-EA99-3E67-4CDF66589E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2" creationId="{C9BBC05B-4D19-F5D9-A992-2F39D985E9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3" creationId="{F69348AD-C47D-EDBF-8117-10F72339F0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4" creationId="{DDC08013-C059-D24E-682C-3A81AFC889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5" creationId="{8BFF92EA-9CF3-AA20-7085-682B672BFC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6" creationId="{212BE4B7-7B5F-27DF-8F7F-7F8B53637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7" creationId="{F189D94F-EF1F-B28D-65BA-DB8F00D75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8" creationId="{0016EB15-44C3-AC65-1571-21361D07D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9" creationId="{89242A66-ED84-8164-3E0D-E1E3544EB2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0" creationId="{0533A6C0-C67F-3C4C-9DB5-22EB7A6980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1" creationId="{557C9604-C495-1037-D5E3-D2245C5618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2" creationId="{B476C188-A91C-2685-D5C7-F0842F860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3" creationId="{78C7BFB5-D227-D3D9-BBDD-471E46B867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4" creationId="{7A886D89-ABA2-8669-DAF8-33F6A7AF83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5" creationId="{8AD7BAD3-D633-F938-FFFC-0475C56E18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6" creationId="{8001E791-5FE4-AEE0-0218-0EFC16DB3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7" creationId="{AD5FA58E-D5E9-B3BF-A20C-8D26B034FD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8" creationId="{E53131AD-1101-B1DA-08BC-5D606CED4B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9" creationId="{36E393EE-71C6-4158-B4B2-920F11BC61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0" creationId="{C51EAEED-D7B5-1BDE-DC31-1ACB8D3E40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1" creationId="{B0F98F54-A504-0A12-3D7A-D402C7DBA9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2" creationId="{04D4B4D7-008D-D949-3855-2205064159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3" creationId="{354563EF-6CF4-D1C3-E63B-9813CA446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4" creationId="{F89A54B9-3414-1647-7B55-59CCDC8D38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5" creationId="{9DC60311-CD09-E88F-1288-8E0A25D360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6" creationId="{1A701C50-EAB1-DF91-2856-D71A950EC0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7" creationId="{06FA8F01-3F0B-0F51-E681-0D8F1FEE66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8" creationId="{863166CE-BE0C-D327-2849-C28293FCE3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9" creationId="{208FC95A-DFC9-5135-4587-A0AD3E6516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0" creationId="{0435D487-6A55-EC3E-95B3-5F4EE27BA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1" creationId="{A99FAD4E-5BC6-CF1D-659E-13ED0BD8B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2" creationId="{CCAA811E-F7E3-6857-C130-5050949AAE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3" creationId="{44963D66-FC30-6EF2-8331-38B2B72C1A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4" creationId="{8DA6FFC2-B3FA-2726-70DE-3A28867AAF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5" creationId="{EDFDE028-3600-F58D-FD93-87AF8B2FD2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6" creationId="{7484B9BE-FB33-797A-D726-F9EB7C9D2A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7" creationId="{46192F51-CD67-67EB-6BD2-03E7792332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8" creationId="{46424237-CF4B-979F-0FF0-508676F5E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9" creationId="{1E6FADD7-B9A1-E896-A99B-5307E3A27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0" creationId="{43F3D70D-482D-94EE-EADE-1553ADB89A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1" creationId="{F77F3785-0359-668D-CB47-2B59FB0C82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2" creationId="{4C39CE5D-4339-C042-1125-D8C7972CF7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3" creationId="{5FB63F8A-5BDE-131E-D30E-22BFD5C9A5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4" creationId="{13E11ED4-8631-D187-132F-31829258D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5" creationId="{920F6C63-FD18-F52F-C8FB-8D69D50F2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6" creationId="{BEC3911D-8117-8FE0-24DA-3631ADC959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7" creationId="{69C7AC00-9B62-E459-55FC-65B9F4605B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8" creationId="{246E4FA2-EC8B-572F-DBFF-720368F71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9" creationId="{5D60DFC9-5E43-B1F5-3BBB-3910F20A5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0" creationId="{F1CC3C03-3358-1AC1-ADC5-D7B8F27A3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1" creationId="{11FCD79A-778F-96A2-57F8-1F86FED589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2" creationId="{B8395D65-55AC-8D13-2FAF-53311495CD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3" creationId="{3AED0930-E492-1170-9AB6-23197E5569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4" creationId="{EC5EBBE2-14FB-CA81-7FE0-BB44225625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5" creationId="{89BE9E77-7CEF-2192-863C-ED14798AA7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6" creationId="{36C7115A-D835-A8D7-B088-AF2E7E3D86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7" creationId="{C25C9C56-C701-EBFA-703C-63EF8D4680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8" creationId="{B5103C31-FC6D-FC27-0241-1EBF136D4B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9" creationId="{DBAE8650-4C5E-755F-C51B-BE380F4D49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0" creationId="{ED457B94-397F-418E-1BD5-B2B9B4AE81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1" creationId="{DA050F85-B89E-D14C-0CE0-DA01C0D0B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2" creationId="{EAD454EC-AC0F-8CA9-1565-29D38DAA1A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3" creationId="{CE8E5FB7-35A1-D132-CC88-D2450B1E8B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4" creationId="{BECA4154-A00A-70FF-0725-7020B5DB6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5" creationId="{0830AEC0-064F-8780-496E-8B08E97094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6" creationId="{02AAE093-7512-F201-C7A1-DA4B35E4A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7" creationId="{0F1D48BA-D403-9E20-D147-19EEBA03B5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8" creationId="{819448B4-4799-F6C2-F4EA-794860D4B4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9" creationId="{190F1445-90C3-31DD-D931-4C9DD272C9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0" creationId="{F2D68284-DEB9-A147-07D2-541F30D83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1" creationId="{CB7F4C9C-12F8-230A-13D2-8A9280306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2" creationId="{7F3F2D41-8B8A-E964-7CC3-A08B8B48D9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3" creationId="{565E52BB-8A8A-9D49-0102-C81AD8E02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4" creationId="{E1F7509D-A51A-C552-AAD9-0A129656A9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5" creationId="{4F06683D-BCB9-096B-B4E1-6B8778DD3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6" creationId="{C6A2046F-16EC-DFE0-DF62-0429070909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7" creationId="{18C4683E-9ED1-997E-22D9-4CAA98E6E5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8" creationId="{A3BF4A60-886B-D73B-9F39-47E1A3799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9" creationId="{6ECD4DF0-5FCC-CD19-150C-3E9C20737F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0" creationId="{8FACE169-46DB-22AB-4470-A8F0F19F8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1" creationId="{647B9C3C-3F54-E738-78FD-DFFE35036B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2" creationId="{C4FB1E4A-A7BC-B4BE-6109-2DCB0239FA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3" creationId="{10D23FA3-6D5C-745F-FE26-44EF1EC9C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4" creationId="{AFFC7CB9-2922-1552-F075-B79E31AD11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5" creationId="{CF14A7EF-1EBB-1731-4F05-BE8D091B2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6" creationId="{018F67C9-6ACD-1ABB-569C-1D20435C48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7" creationId="{3985FFCF-2ECA-A79A-F8C7-88276D8949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8" creationId="{848C22AB-E83D-349B-369B-E241D87FA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9" creationId="{4CFB06B0-1E8A-D356-8934-5F3033C2E5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0" creationId="{D5459306-E749-6E08-04D1-FFBE053E7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1" creationId="{94DC4E64-442D-432F-C819-97A26DB45E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2" creationId="{3D3365CD-7A6A-3824-C3D8-0B2BC182B0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3" creationId="{9BAEA331-0904-42CF-1376-B04FA63BE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4" creationId="{48BBC843-E70B-5AAB-56C3-C661D98AD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5" creationId="{DD0F51BF-2791-7A8A-2D27-3E571CAB6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6" creationId="{51448D4C-3273-026B-88ED-BABCB740DC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7" creationId="{599554DA-E5AA-7F4D-CE1B-66C54DA2D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8" creationId="{D230FB56-3D01-A536-2F60-85CC0853FF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9" creationId="{E33AEA18-6501-B40A-D7B0-2E21DE0AC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0" creationId="{2A2F657C-4C8F-EEE5-3F29-9411B226CC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1" creationId="{63147C73-79B7-68D7-EE6E-9FFB3904F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2" creationId="{F3BB966C-5873-98BD-46E3-DA22968A6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3" creationId="{D17DFCB1-305E-0E87-4633-B6190AD26A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4" creationId="{F3B78CE1-7659-2138-DB9E-C975C3D80F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5" creationId="{25CB77FA-60A4-B3CD-8592-2746044AC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6" creationId="{DA47158A-B800-6DF3-150A-6D8798BB1E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7" creationId="{F631846B-9152-0C05-6D66-3E804E9E2F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8" creationId="{A9A64248-24F0-FF08-2C1D-2EDC38A7D0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9" creationId="{F225684D-467D-E0B4-5D69-B53F139FEB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0" creationId="{6CF586E6-2EAE-EBAF-CC26-37869CF3F2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1" creationId="{C930683D-2649-9CB0-852E-2CDC04148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2" creationId="{EB80786C-B2FF-620A-1C42-57AF75399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3" creationId="{A2CBCEF0-9F0F-FCB7-2FCA-96F98C1C1A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4" creationId="{B29375CE-897C-F552-A1A1-1868120E95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5" creationId="{D33FD31A-363F-71D1-1E9B-915F1F836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6" creationId="{2918FD04-2821-6944-0382-6285B3C85C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7" creationId="{1D228ED3-1992-F17A-9E52-A856F2C217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8" creationId="{59153C5F-7B39-1140-A487-FCB20CEE0D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9" creationId="{2267AE43-E8EB-3942-3047-C32575AE7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0" creationId="{452498C6-B7D0-BD75-E948-66A4F3C44F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1" creationId="{86C0E40E-7F80-2F2F-0463-8B539A14E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2" creationId="{40934850-0D6B-2FC9-CE32-DC2DA34725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3" creationId="{B2D0275D-5924-F048-4F79-BFBD140EA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4" creationId="{A3F12828-7C0F-6F61-3643-26C6D780E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5" creationId="{B65D8041-FFA9-AAC6-1A74-EFC55F446A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6" creationId="{2D9EA8B8-164B-8D82-7934-1283A87C73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7" creationId="{A002F559-9F2B-6D48-233F-1694E4A15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8" creationId="{7464A549-C73A-4FF8-827F-1E8CB209E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9" creationId="{400B0B2E-1112-4BC4-2649-C445F05F30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0" creationId="{A6196212-0E57-287A-15DF-1588D2538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1" creationId="{8BD102D6-FB68-8706-D4B4-01F6072D2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2" creationId="{6E6C28F3-E35C-7D3D-307B-8E6E4B100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3" creationId="{B6AC4FF9-E682-ACC3-B533-C10068443E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4" creationId="{DD448D6A-F1CE-8D78-F0B5-8C5F52A348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5" creationId="{D5F76FC5-D353-6B81-A664-877F5D3B79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6" creationId="{D0A11B9D-0410-8C38-65DC-71496B903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7" creationId="{361F428D-380D-C849-C9A9-A984B915AB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8" creationId="{00C43A57-9374-5242-D34C-C0BC2CEB44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9" creationId="{FE8D0AB8-D773-1334-8CD8-4B578AC5F9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0" creationId="{7985CC4C-4ED8-95B4-4466-A2D06C855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1" creationId="{73756D35-464F-7D86-1066-6EFFB01289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2" creationId="{B2EF0744-94B4-82E7-59FB-70B2EB0F0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3" creationId="{30051598-77A5-97AE-E76D-3EB9177330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4" creationId="{0A90E3A6-C9E6-5DB0-3369-9EB2434178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5" creationId="{9ABE5A90-B512-E623-7178-ABEAC4C0A5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6" creationId="{886D3A36-C69E-179E-7335-763123F49A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7" creationId="{CE92F66B-D16E-DA61-8409-ECAC5E0C4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8" creationId="{DC2A867F-03E3-A9A8-ABA4-9A2A96721B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9" creationId="{346AEC6F-AEEC-B720-C397-0D0822B743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0" creationId="{1B0A333F-F7D3-682F-6A32-8DB6AE1052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1" creationId="{E659E3A6-5C7B-2C8D-3BFC-1D0C805C32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2" creationId="{15F9B062-E337-A449-80B4-0F3BD57E8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3" creationId="{9560C7AF-28D0-F63C-4B46-2FD89BF0C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4" creationId="{681F9C2F-9E81-855A-ED45-BCC92148DD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5" creationId="{A7C8BFE2-5183-ED8E-359E-FED6338144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6" creationId="{7DC9A5C1-DC6E-339F-8D0E-B8D9B1DB83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7" creationId="{556B5BED-FEB7-ABA4-D413-37F0C57838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8" creationId="{499129B8-7B11-84C3-34E4-32DB2C69C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9" creationId="{545D66BF-9F30-17D2-8222-7E6BE8AB35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0" creationId="{CBCE6FF7-DE9D-F38E-FC1D-3E0619F194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1" creationId="{B149DCAB-D7F3-8987-3239-459E2D049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2" creationId="{C277D416-BD6A-F33B-BDB5-4E8350C532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3" creationId="{97557019-6E76-306A-E51E-B9EACCDAD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4" creationId="{7AEA91F8-7DC6-28CF-1CFE-B950FB9DF3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5" creationId="{4A725CFA-28B4-F17E-5877-B885202D6F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6" creationId="{F48E687B-8986-295E-62E0-EBEACDD020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7" creationId="{7B74135E-71D3-9DAF-96FE-81670CD6C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8" creationId="{6507590B-F7DF-43AF-0C83-2673B71F15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9" creationId="{DEE3C99A-C398-7CBF-B28E-D3FE4B975D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0" creationId="{1CBE34F5-1AA4-D414-4391-76D78E5E4E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1" creationId="{FC55BFD0-1AA0-2A50-C4E0-9BC745E2B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2" creationId="{D37544B5-2FDB-AC84-8DC1-FAFBB0014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3" creationId="{635C2D2C-E8A6-CD26-B555-8905D0E2D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4" creationId="{3B4D201B-2922-BF05-5D9B-B4C0BC4566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5" creationId="{B37C7DA8-2BC1-B96A-3C07-08C6955540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6" creationId="{E6D1AC6E-E4C0-CACC-CFE6-629D6D4B46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7" creationId="{5388DE0D-81F1-620B-96A4-00FFD40EF5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8" creationId="{18844B9B-0A08-5923-0D8B-FD04AF477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9" creationId="{B1C6F142-77CB-BB63-E6E7-F561DC3FAD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0" creationId="{F70C292D-3CBE-F1D8-6C03-F45FC03A4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1" creationId="{A392FB32-A47F-BD35-AEE4-14E13DAA9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2" creationId="{A1113FEF-081D-1499-40D8-2887F1DF4B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3" creationId="{8A06F190-E655-110C-54E8-E4CDCEEC70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4" creationId="{CF278D04-6CB1-4DC2-DAB4-38C5FD4CE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5" creationId="{E5743D76-6C2F-01AA-BDB2-9720AAF48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6" creationId="{58702554-3C36-6FF9-4DE7-DE7A9D7DC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7" creationId="{8CCEB6C6-DDE1-A4EC-B241-5637EC1FC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8" creationId="{7BFF1FD9-19DB-CAB2-C134-D3A0131555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9" creationId="{1C6F6CE8-7DE4-AF49-ED94-66F0CDCBC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0" creationId="{E474E974-8847-E5BF-A2E2-DA3D015FB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1" creationId="{D6D77F06-42A1-886D-7A15-DCD3ECC5AE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2" creationId="{E74B9158-C804-1F47-B7C3-D81FB9364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3" creationId="{6A5AD7FB-4A40-623C-0E8F-64E5DC8DE2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4" creationId="{1CF4C382-B23D-FBBE-B19A-044C3199A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5" creationId="{9E3E3FE5-3BF1-9DC6-48B3-421882906C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6" creationId="{8BD9979D-EE91-0FEA-E542-B9D5E03017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7" creationId="{E4433987-1EC7-A8DB-4195-37F430B858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8" creationId="{BD301157-CC34-712F-DFFC-FD11CBE3A3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9" creationId="{788F6FAA-5304-7A3A-CF9B-3FAB1218EC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0" creationId="{93EF121D-745D-F0CC-B255-E60E8648C5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1" creationId="{B31896E0-A6C9-8C5E-F1EE-75705A94DA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2" creationId="{01789100-988F-9422-AD0B-95BE5A0C2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3" creationId="{5D282CED-1E6C-1F41-00A1-37291A4713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4" creationId="{782B870D-B03F-145A-53B4-D2C507B198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5" creationId="{BD554662-CEB4-842A-68AE-C2F8DB168D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6" creationId="{E660902D-44DE-EEC3-4437-BD40A6ABA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7" creationId="{5115EC1E-ECF1-C039-4131-6E5FC2E0C2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8" creationId="{C185702D-911C-E054-49BB-E21222E720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9" creationId="{B2ADD3E9-F6B2-08A4-FFD8-88EAEE4B52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0" creationId="{E1449B2A-5118-950D-CEDA-D3A59762B7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1" creationId="{AA768DE7-1A6B-D09F-F798-FD04B0C07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2" creationId="{6986C77A-F7A4-6BCD-3958-8F6689CF0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3" creationId="{CBB1B1E4-9447-0ED1-FCE1-548B1FDB8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4" creationId="{20B52B58-6E73-46CC-58B9-425568CF7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5" creationId="{3C0E169A-F2EB-AE21-12BF-DBF3AA9D6C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6" creationId="{B6B38B80-B5B3-0A88-3ADD-D2CC4C99DB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7" creationId="{1FAD4A03-22FE-EC60-A342-AA8E903D2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8" creationId="{0CFE25D6-AAD5-F48F-D1D3-2BDE879ED2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9" creationId="{1078F0E1-42BF-BDE7-3E55-CBA5E6A8B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0" creationId="{D7B65705-3A35-7714-F902-AF0B20ECA9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1" creationId="{786C2C49-9F50-6FF1-1C0B-0E43942E23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2" creationId="{071D7767-C20B-1BEA-F9F6-8B62C60FF5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3" creationId="{E8885D71-C55D-19D7-B832-E143C918B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4" creationId="{A770C25F-7144-7668-9CB2-CA7213FF8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5" creationId="{4EFA9A8D-84A8-F34E-9EB5-EA67ADF95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6" creationId="{C9C3F2A1-654E-52E9-5C9A-38CD312A3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7" creationId="{5A718251-2A84-FE34-2FEB-2DAFE5251D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8" creationId="{857E2E1D-9DFD-C28D-6886-E08669CE95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9" creationId="{9D7E773B-CFD5-6614-7912-BF4381F69A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0" creationId="{D79B37B2-3792-9FC0-9319-9733DBA7B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1" creationId="{665F9766-F8FA-3468-4BBB-ADE430A728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2" creationId="{BDF9DD18-1C76-5C63-09FB-27E794B0CC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3" creationId="{2F2FB66E-8461-8D9D-1C2D-07D8020775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4" creationId="{32285B06-D185-8E8D-15B5-FA956DCF3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5" creationId="{9C71AB5B-A5DB-66C1-C667-3B97512D4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6" creationId="{54617923-6A07-25EF-8A37-81DA7DA01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7" creationId="{824B1C13-2C14-24A0-2AC7-881E57C6A3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8" creationId="{96112A22-76EE-17F2-7287-5178E27D35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9" creationId="{8514578F-E1DE-F9C2-57B0-6DC1C95948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0" creationId="{0C769235-F445-1D93-A5F0-A7E0639C8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1" creationId="{E0A11A95-1033-B372-0F18-5BED24162D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2" creationId="{E96F0CFF-F0B6-BB62-7E06-B58B9593B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3" creationId="{88F1A30D-DAC1-B9C4-A414-F605E921E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4" creationId="{AF7BBC58-D612-338B-23F5-DD0A20027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5" creationId="{2E34F830-B7EC-F2BC-A963-423A31EAC9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6" creationId="{AD5C4273-D61B-C357-FDE0-0239314A2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7" creationId="{39E4F2D0-0D76-3B41-C51D-19225AD0AE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8" creationId="{0A52B248-492A-39A0-8C8F-89C4A12036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9" creationId="{8900E14C-B795-6F5C-6180-650A8C06DB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0" creationId="{AF54781D-0586-7958-3E9A-9D7BCA55CC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1" creationId="{2CCE8214-2958-295F-017C-0019C2F498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2" creationId="{D70768FB-BB22-FFF4-0A1B-C95BA0D2A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3" creationId="{4D0B2020-441B-38F7-4650-C1232412A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4" creationId="{18CD361D-F1BE-C177-70EE-7AB222E6AC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5" creationId="{6454C098-EA6E-C5FB-DCD9-1F95DF16D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6" creationId="{237809FB-EEE6-3C88-E4BB-CEDFBB92F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7" creationId="{0D4A5483-B0E8-A6D7-A504-E7B28C113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8" creationId="{EBE922FA-6F9F-38A2-AEA5-4C91FAABC7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9" creationId="{9CD3A638-2DEB-0AB1-BFFC-DBDFD84C7C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0" creationId="{56769295-7E7C-B5F1-CA3F-B6B73BF16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1" creationId="{3523EB24-F246-D981-10F0-DAFF59D50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2" creationId="{87DCDA0A-E1FD-C2FE-D761-9D5958683C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3" creationId="{4280E059-D69F-C5C8-D360-956497763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4" creationId="{0D01281D-C285-0B36-12EF-D35F0251AB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5" creationId="{E576003C-A028-895C-AF63-371667A6AA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6" creationId="{F7019C04-5038-B69F-B180-AB989C9E85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7" creationId="{3F37010D-EB0D-7F18-22DE-B455EA7326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8" creationId="{794C1169-8787-C8B9-C7C2-D933D37EBD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9" creationId="{0D85E87A-4859-534D-71A9-D86B1D4B70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0" creationId="{E7DEF612-69AD-DEF2-BE82-175838D9D1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1" creationId="{E68AE3E6-5C27-8220-EF5C-14683370A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2" creationId="{04C72F9B-74A7-5A5B-97C0-9C4ACB7789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3" creationId="{E7419FD6-45BC-64ED-9544-5A11F9896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4" creationId="{7BCAAC6A-5EF7-CFA4-A6E8-2729F43ED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5" creationId="{43F1950C-C6B0-0E65-07F3-D2A11D522F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6" creationId="{1C73C260-5E43-273B-8437-150565CB45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7" creationId="{7BF54214-EFF4-CBB1-0D3F-D3668DB705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8" creationId="{D2F2A2EF-879A-7F2A-E3B3-C3F6B6C3FE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9" creationId="{82B5813A-8C62-709B-5233-D59F130C84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0" creationId="{5FFC1978-062A-F6C2-50A4-4C320ADFC5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1" creationId="{ED512C45-63E6-443F-9413-45FC22EAB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2" creationId="{33500E7C-E3E8-0515-3CFF-2FC8054FD2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3" creationId="{480D04EF-4869-0337-86FA-0E01E025F1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4" creationId="{D8BCC064-5F68-EEAD-3339-17654F9C36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5" creationId="{9AE34E1D-AC34-DCC1-AF3C-42258A3E3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6" creationId="{CB3F9FD6-83CA-27A2-72D9-AD671CC0B8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7" creationId="{BAFE2F28-2FAF-2874-2AED-152E37F0BA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8" creationId="{6D94E0E8-86BD-6CA4-BBEF-E49F6147B5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9" creationId="{C4642D43-A859-1F85-2250-CD25B94A8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0" creationId="{8320AEC6-4F83-5E00-1EBA-E3498D63AD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1" creationId="{94874F8D-B5C6-887A-6E73-56F2E37E3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2" creationId="{19DB3AF9-9AC9-16DD-0FF8-ECB1176F8A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3" creationId="{547A59B2-2E1A-D89B-9310-C92AE4CF14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4" creationId="{BD94E4BF-6162-68E6-A500-23F53F7CC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5" creationId="{72216BF4-F954-C81F-986C-A2B7B8F657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6" creationId="{603CF3B6-F99E-EFA7-312C-4911F62DE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7" creationId="{66EFE915-1E16-24F6-158E-647B985DE2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8" creationId="{4F771C0B-11A2-7046-E4B2-D3E3F71CF1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9" creationId="{4F024665-743B-CE1D-E040-66C21CDA7A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0" creationId="{76CB72BB-E313-B3EA-E90B-1358C20A36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1" creationId="{7DC55080-EE9A-B5CC-1D71-574DC1A1CC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2" creationId="{67DF3B6B-D04C-652D-ABDF-467AC1FB10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3" creationId="{D05D5AA7-88DE-1A9F-3ABB-A5FA8F7553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4" creationId="{DE1EC2C7-C946-C86D-5717-A8BA41431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5" creationId="{7CBEB010-FE50-8108-8765-C6DA05D6A5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6" creationId="{3E142CDD-F6D8-1908-48FE-4E5247360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7" creationId="{7D5C950A-1C42-30C2-D6E7-F341A5C1B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8" creationId="{09910503-0A01-1CB9-5E88-3389DBDCB1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9" creationId="{262B7670-1160-9883-A35F-D16830AB7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0" creationId="{96F46369-19E1-B9CE-93D0-50199E781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1" creationId="{A990FBE3-88A3-5445-D9DC-95AC3E13A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2" creationId="{DCFB5F9C-C14F-30B1-E612-2DC8DA665E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3" creationId="{701033C1-563E-18B7-977C-F3BA913BBA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4" creationId="{6B32DFAE-0804-079A-CA31-6B6EE751B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5" creationId="{8040A867-4D95-8BBC-A76A-E3186EA73B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6" creationId="{5BD3F4FE-6124-C123-DF8D-71E27B0E99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7" creationId="{D848B85F-B8DD-C0E7-B95D-2AF744CBC4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8" creationId="{273C5198-5E29-7E98-F06E-F2A4517E1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9" creationId="{1AB7267F-5F92-57D0-D10D-7D14CBE131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0" creationId="{3752B75D-6664-C7AC-DA06-F4C799C32F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1" creationId="{9096A819-9672-7ABA-4744-0CC40261FB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2" creationId="{7E2AF1CE-DC0C-DEAE-0291-7A0FEE21C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3" creationId="{C14DA40C-4A8E-9926-B3B1-807A24C0E0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4" creationId="{6835EC31-C915-63AF-EEED-65CE1F24A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5" creationId="{6DEDFE77-0CA1-3529-B988-98ABB5F194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6" creationId="{284ED89D-4BCA-CBA5-78D7-D8B9EFCBB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7" creationId="{52A13DD5-BD2F-7050-8E77-177ECEA942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8" creationId="{88BF00FE-4FE6-0190-415E-F2B0EB761B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9" creationId="{E686818D-068D-20D4-B662-C6B10F394B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0" creationId="{C535E76B-E029-D889-3A75-C877A72C6A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1" creationId="{D05A1CC4-4C46-21C7-1229-16CDCECCA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2" creationId="{18BD92D8-40CF-C40B-9514-0BCB924B6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3" creationId="{8478D02C-1363-98DD-368B-D0AE2D2F1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4" creationId="{9CEFDAFE-74E6-EE7D-C4A1-419618067E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5" creationId="{50742600-18E2-86EE-FE9E-EE10900FA8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6" creationId="{2B687E44-3327-67DB-3F52-E2E5E0D96D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7" creationId="{AA00EC29-4DCE-BE2A-AFAF-092CBBD7D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8" creationId="{62C58362-D7D7-7115-6B27-9DF2A3376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9" creationId="{F274E015-238A-6707-64DE-709C32A7DE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0" creationId="{9BFA8974-48B0-A73B-0C86-273CDF0F5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1" creationId="{28A1F487-6C37-D0DA-DD1E-75C0FF4DE1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2" creationId="{9A3BB3C9-C846-E08E-7B21-B251D2854D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3" creationId="{D9CA40E4-2989-7D9D-7B13-595413AAD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4" creationId="{F2F9A334-2DD2-64E4-3161-81AEEA612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5" creationId="{667C9730-132E-F210-A808-B73DB87664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6" creationId="{79F23A9D-552B-D886-891B-20BE74B720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7" creationId="{B5BACAE3-1DAB-2CCE-3F59-DA69FCA11E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8" creationId="{822AA27F-20C3-4957-8F7B-CCEA781CDD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9" creationId="{290B4377-0B06-85C6-8720-21E68ADED6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0" creationId="{10337107-9743-AC38-E732-87B4155E55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1" creationId="{FE5399B6-0A21-BBF6-B76B-C930234C71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2" creationId="{A646E3BC-A643-169E-3897-83C1EAD151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3" creationId="{D6084E1A-6A88-B40F-AB3F-1508CF75EE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4" creationId="{2F7809C8-AA0B-4D42-2D1A-DB1EF1F987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5" creationId="{024CC941-C130-6018-AC8D-DAB91DC1AA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6" creationId="{2D9B8E4F-57AB-04B6-DB64-E29B1F1547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7" creationId="{F5AC455F-7A1F-6D4B-7ABE-A30D1AB1B1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8" creationId="{EC66140F-BB9E-98A0-773F-04E6D6D4D1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9" creationId="{BA4DA39C-C54E-E4AF-62F7-EB005265C2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0" creationId="{A627612F-3A6C-CD57-73CE-2C36A4A2E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1" creationId="{F77EDD40-DEC7-C316-1AD6-1A9CB338D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2" creationId="{874A2FEA-AFBE-0D28-C8FC-F9F6887F31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3" creationId="{F6CF7AE8-F61F-6212-01B3-9C54A6A0E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4" creationId="{94FCC1A8-44A6-EFF9-0A9F-32E7CE553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5" creationId="{2604F74E-3AD3-3866-BB2D-460DBF356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6" creationId="{76346587-31FC-14FA-F2A6-E7449F0CD1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7" creationId="{F8BF4125-FDEE-7966-AE3D-6EA31D434B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8" creationId="{4DFDA047-F672-1BA4-01B8-9C025CD3A6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9" creationId="{6D3D1A90-3410-B371-00C4-0AA0CC77F8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0" creationId="{843F869D-31C3-C431-011D-2A808B90F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1" creationId="{09D6BB03-5DE2-68AC-D780-11B3CE0732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2" creationId="{3E4324FD-2DC8-A66A-A232-75A2940899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3" creationId="{9C635C8E-0C48-351D-14CE-66E1CF202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4" creationId="{64E1A596-070D-BB88-73D1-8E9323033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5" creationId="{36AEB9D3-4658-922C-0E67-6ECF12D6A6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6" creationId="{702C474A-784B-BA98-FF2B-4CA05334E4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7" creationId="{55D0851C-C281-8AFA-BE66-BC4245BCE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8" creationId="{7DD0674B-29E8-502E-F981-5C7AA37E21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9" creationId="{ABE8BF87-60F0-1BC5-67FB-FC406CA772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0" creationId="{923AE752-DFB6-3AF3-CF51-7D0CD9178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1" creationId="{1B118B8F-CE7F-AD4D-0C33-516B597EB4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2" creationId="{DF2DA938-FB27-4A22-D7AF-9535E21762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3" creationId="{956FF7A7-00D3-5408-48C6-EFA3022C94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4" creationId="{D771831B-CECF-EC45-13AF-A0A9010D3F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5" creationId="{DD50A312-2A15-318C-2240-AB3CBB4506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6" creationId="{ECFD276A-DDC9-F627-EEAF-AE0DA88AC3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7" creationId="{D1694FEB-460E-A919-C15F-FB54E681A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8" creationId="{0F6A7338-C9FD-D811-0AB0-9D149620F7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9" creationId="{EBA71A5F-0DA7-77C5-4E4F-D8030334B1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0" creationId="{00B8C062-9E28-D47E-FBA7-DB49AD3C6F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1" creationId="{5372F738-D141-1C1F-6B4B-C5D2E340C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2" creationId="{1EFF3979-0825-88CE-78CF-1C4C3FE22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3" creationId="{DDCE8BDD-0C0E-A2AF-AD58-31D2419E26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4" creationId="{C2E49AE9-9BA1-AA39-A2B3-8CED64FFF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5" creationId="{9B79F509-B3D5-B62F-373B-8CE43818A0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6" creationId="{FF0C24D7-C130-9B52-0C8F-673096E4F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7" creationId="{08C3D05B-9454-CCF2-946C-1D5D463691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8" creationId="{A705E36A-80FF-A963-7D81-9BCE6BECA1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9" creationId="{63DC9500-ACCA-260F-607C-1196157EBA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0" creationId="{41683A22-8402-5782-972E-439368277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1" creationId="{C3449F2C-015D-0169-0742-70138342C7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2" creationId="{08A5D7FC-04D6-4522-E773-86446C474D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3" creationId="{421573AA-94C0-157F-1B59-CF33E3317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4" creationId="{FF438B03-941C-6D69-5F4A-2C03F1592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5" creationId="{416BA920-1ACF-AB35-7CB8-019676058D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6" creationId="{CD6655BE-1961-923D-4E84-97DFB0FDC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7" creationId="{63370BB0-B297-2C6D-0B4B-77F96FF1CB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8" creationId="{D0065B91-6D83-012D-FA7F-ED6739FAF3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9" creationId="{6995C5E5-1C8C-BA59-4857-5F3DF9718E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0" creationId="{AC50EA6A-F6BC-5350-B329-E94C9AAD16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1" creationId="{65D2444E-DE62-129A-E9E0-AB153BF79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2" creationId="{3A45FF3A-B76B-0D11-E188-C8C0B76F9C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3" creationId="{F6942E5A-C138-A7E6-EB52-DB819EC042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4" creationId="{FDD381CE-2B18-7FD1-B38C-4C58025F64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5" creationId="{FACF55B2-1726-CCB3-C978-3215F5A8C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6" creationId="{B84272EC-A012-9F28-7138-7EDAB13D68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7" creationId="{4A8978CF-19CB-F6EE-4D6D-5392EBA38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8" creationId="{3F3ACBB0-4819-E878-C25B-DCB27AEED1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9" creationId="{19A881A2-E3E5-9F0D-EFB7-A93E45DD69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0" creationId="{FA2DE408-744F-B4C0-EF4C-246A58F62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1" creationId="{85CE477F-62AB-54E4-71C5-DEA4295F37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2" creationId="{0009AC9A-51FC-3EDE-5012-90F652659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3" creationId="{04B9B941-BC00-5B45-E82E-771BC2F881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4" creationId="{4A5C9D8D-4250-B493-DEB5-E60EFA375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5" creationId="{4D6BF57C-ADC3-553D-D28E-77F554DDB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6" creationId="{B881612C-C8AC-95CD-4D33-4FA24DA1EF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7" creationId="{FF5757F6-EC71-4236-D4EA-4D0F4FDCE1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8" creationId="{57D7E573-25F7-8CE6-8981-BC01EB05F3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9" creationId="{53CD5AF1-AD45-D9D4-719F-892FCD96FC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0" creationId="{6C46B318-D3D7-46BA-B7E7-AB3E68C1B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1" creationId="{490CE563-4401-1FB6-A348-A15D714C0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2" creationId="{8CC439BE-892A-3A94-A24D-5ACA5538A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3" creationId="{98BFD864-166F-6593-8B8E-13837BF71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4" creationId="{34DC9872-65A3-6870-A860-5CC4721031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5" creationId="{A861AFE8-3B16-2895-416E-1C9C9C0614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6" creationId="{CFB53E3B-5D07-B335-845A-FBB7F73F16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7" creationId="{4E2B3D51-0FEC-72B7-AA56-BD5D411D9D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8" creationId="{20BCA9F0-097F-42B0-51B5-B9C2D5216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9" creationId="{4A20C00A-4F45-7812-DCF0-0332C9F9A1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0" creationId="{555D1782-B355-C616-B153-F70ED3CFD4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1" creationId="{8C554A29-0DF0-7DE1-4C9A-2E2C49C964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2" creationId="{37C6F54F-25F7-B867-B3BE-C8C5FCA6CE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3" creationId="{CCF908DF-5595-9F6D-AB49-A9D3078036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4" creationId="{57A8C296-7FA1-3DB4-9A6A-4FFA7A65E1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5" creationId="{DF17E3C6-B928-17BD-6DA2-C273F47A0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6" creationId="{EB048D0E-127C-C09A-DC74-487E3C974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7" creationId="{3488123D-5313-906B-2293-C374B40E88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8" creationId="{E776EE27-4EF5-3CBB-497C-4489412AC6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9" creationId="{277C4091-76D7-FBDE-64E0-0FAE22A165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0" creationId="{25B50754-99B1-0D60-E211-6851ED298B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1" creationId="{CB44BFA6-4DD1-5AA8-22D7-5D1C1388AA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2" creationId="{7314241B-5651-1953-05D4-6245D62FE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3" creationId="{E21F8CD9-F3EA-2859-2FAE-DB5F52B45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4" creationId="{51F0E13B-CFE2-A814-05A6-7079097AA7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5" creationId="{58788E32-C7B3-1945-4D2A-BA7DD77192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6" creationId="{F655840C-5719-F0BE-24B6-B5BAA91D5D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7" creationId="{CF831253-D2CA-A78C-CE3F-35DE34C10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8" creationId="{93982E71-E4C6-273A-A32B-8632C8A262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9" creationId="{5277327D-75FE-EC2B-5F5F-AE6478307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0" creationId="{43D78CFE-2633-7FF9-AADB-5357DFC06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1" creationId="{E458F5E8-31E6-E5D2-8A79-638057B96C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2" creationId="{7C6F02CB-0361-A682-976D-8AD57564C0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3" creationId="{50BCFC27-971B-DF83-B8A1-30199579DD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4" creationId="{92BD4774-5BD9-5A2C-E72E-0D96F2D779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5" creationId="{457D563E-B3CB-9E4B-1209-9D7E7C6E2E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6" creationId="{11BBAFEF-A345-EFCF-FEDC-C4248B0D9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7" creationId="{79BB7C11-4ABB-2B51-4179-C10381F0A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8" creationId="{EC0C8F0E-7ADE-1988-E281-1B8C02100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9" creationId="{D056A0E2-F2E4-BE8A-00FB-7214D8B7FA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0" creationId="{A6141D20-137F-EE9C-6713-FD04A60E12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1" creationId="{E0B4EC63-245C-43DD-1226-8B51FBB86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2" creationId="{52BDDDCA-D24F-4B26-DEB2-7A930F7962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3" creationId="{BABDBCF4-BB01-CF30-A452-8EFD20A39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4" creationId="{C293EF74-5B37-9F4B-C2D2-2B1E60A72B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5" creationId="{EE9D2439-504B-2A93-3531-6560C86DE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6" creationId="{4186B45E-6FC0-EAC6-18B8-8605BD0CA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7" creationId="{18BB76D0-3CCE-4535-3A81-709EEE1C31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8" creationId="{1D144CD9-D408-3A94-EAD5-4E7D1D2D39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9" creationId="{F67D6906-3A17-29E4-66C0-5CB386473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0" creationId="{72E3B340-7CF3-AC76-C91F-23453EBEDF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1" creationId="{119D3E58-0231-022A-B99E-DCF9A1A66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2" creationId="{976A6819-0D9E-2B51-2E57-7AE6AF749D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3" creationId="{8C32A3E6-A761-16CA-D1F3-9F925A516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4" creationId="{10916FDF-6507-4573-4F09-9BB44ADD84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5" creationId="{5A725C87-65BA-159D-4A6B-42D8651B88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6" creationId="{F87CC8A4-D276-85E0-3D11-730017A3B4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7" creationId="{394C97E8-212B-B937-E52C-C835E268F7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8" creationId="{C1C66DE0-7235-41BB-A772-2A96D4C5B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9" creationId="{4AC427DC-8952-4E63-0C72-ACFF9CF11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0" creationId="{0ABC4534-BCEE-D41F-0C83-0C89DD9FE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1" creationId="{1296B6B0-5B2C-F12E-D1B0-2145E3EF00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2" creationId="{04EAE53B-D96E-A869-41D4-8F2DCB4BF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3" creationId="{30FBE53C-F291-1A8F-B4E2-44C090587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4" creationId="{EBAF13F5-EA96-C7DB-8439-BD13E91DC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5" creationId="{5E821966-A6B2-8786-90FB-6F240B2C00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6" creationId="{61C9EC96-602A-F1ED-27BD-1F6268111C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7" creationId="{FCBAC556-68CD-B3C3-6771-6D39ADA621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8" creationId="{3607F071-1129-7712-3CB2-DE6938714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9" creationId="{C4BA9256-30C1-1520-4661-4C8DD981E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0" creationId="{E62B9CBC-2742-B30C-9859-7315BD0FF7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1" creationId="{40578B82-54D8-CDC1-2F8C-18F3C85989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2" creationId="{9107B148-9F96-1406-0025-F858AB91A1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3" creationId="{4A1F299F-4937-9635-4FA7-AB76F01BC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4" creationId="{C9102BF6-F2CC-C019-9487-A2D7F14195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5" creationId="{8FAC2EB6-EB97-D757-8BA3-C0ABD74E8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6" creationId="{49FC6173-0A95-0B59-7BE8-A26E005900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7" creationId="{93D7843C-89B4-5B42-DC4F-BC1666173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8" creationId="{D17AC361-0B15-8D5B-4125-CF0B8C5C2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9" creationId="{D9A0E735-5B1C-C2B1-E270-B06B5BEE2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0" creationId="{19F2CBBA-E0D0-3FBB-2E80-C9977368AF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1" creationId="{0B705F7B-5E53-8811-813B-7AF7C381B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2" creationId="{99D8742E-952F-A21B-763F-3FFC5F79C7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3" creationId="{E2A788C1-400C-2B0B-BC26-7013113478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4" creationId="{C80F2439-AB14-6640-4402-E1048D5DD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5" creationId="{D3E1390A-03CE-41D6-DD07-8332F248CD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6" creationId="{B1B1B270-D770-7E22-4FBF-2386D91E4E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7" creationId="{3E905A2D-6A62-6B82-E48C-3F1FC43810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8" creationId="{3A4F285F-4E77-05D5-774F-449B59990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9" creationId="{DA246328-9AF9-946D-54E8-19E785CB8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0" creationId="{E4B5A9D4-65A2-BF3C-B74C-A732A92AD2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1" creationId="{4A862FB4-B4D6-CB3D-BD03-8E7BB4A33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2" creationId="{69892E67-F8E9-A090-B41C-A2FE85FBD0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3" creationId="{55954CEC-54D2-4B9C-B89C-9EF16FDB95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4" creationId="{715723EB-2207-2F00-CFD7-F920B5B215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5" creationId="{E53471C1-56FD-2C1A-39CD-2D038A44FC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6" creationId="{8173F3C6-499F-DAB8-557B-3523C7CF40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7" creationId="{EF83C502-03B5-7227-7478-C7F71C588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8" creationId="{122BCD39-2839-61B0-95CC-D9C1957DE1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9" creationId="{F2A3036A-6505-56D9-2DB1-F125908ABC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0" creationId="{3A819289-AF9A-847A-1694-A522465BCC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1" creationId="{D60AC913-064F-AEE0-2573-F17D8DB1BD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2" creationId="{7042EF10-BF31-893D-67BE-6F9BF20EF5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3" creationId="{FF725CF9-3CF2-D761-4D1E-3836C0A8FE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4" creationId="{3EDFBC06-BE0E-6D41-EC30-9DE56A866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5" creationId="{E9E57A96-B99E-A151-1BD7-183FE1715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6" creationId="{871BE22B-528A-AE41-28D0-B83981E8D5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7" creationId="{F80DCA00-BA6C-946C-379C-11B6323D6A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8" creationId="{2EA5AF48-3F41-FA0A-2C49-9BFEE71FA8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9" creationId="{29C0E557-94DF-92E7-28D0-F557E0A8CE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0" creationId="{C83D5B3B-E208-9FEB-5286-974D002A30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1" creationId="{BACEFDCC-67EC-25FA-6E30-FF9199DCB2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2" creationId="{1264B361-0573-DEA8-9A89-47F60B13B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3" creationId="{7D97CD31-A5B3-12A4-B5F8-1E91BC74EA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4" creationId="{B321BCBA-DAAB-5CD2-E647-D3455DED51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5" creationId="{C3ED68BD-EF2D-F6BD-D74A-196BCCAD2C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6" creationId="{1C291D18-F284-556F-FC19-23134C3F81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7" creationId="{850C70B7-093D-F4F1-86EF-A179D85CE2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8" creationId="{31788052-38CC-219F-66FA-5626417E8E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9" creationId="{5E8DC72B-BBC5-45D2-9906-93D224267E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0" creationId="{B3BFC6CA-1B4A-F85C-F796-7A43A0424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1" creationId="{6C007C7C-A181-2D54-E8EC-A895A0B36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2" creationId="{AE46F99D-B903-6910-6763-C614F368F0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3" creationId="{0E0E44B0-1B78-DAF2-C81D-D07A108779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4" creationId="{2F411D3A-7852-165E-81D8-AABAEDD16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5" creationId="{DDFB59CD-12ED-BE44-F386-F10794D5A6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6" creationId="{7BC48F46-83C0-3677-C05B-03BECC9C9F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7" creationId="{9C4AAB99-2D6A-BBCA-0E2C-EEA8DC2E0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8" creationId="{6EC7DA86-782F-5C6E-9AFF-F33298857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9" creationId="{E927BBB8-48A3-4ECB-64B7-1227A62C4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0" creationId="{EE7182FA-3645-D6E2-53DB-9004A11976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1" creationId="{F40D1A36-3B75-C7F2-AF85-5B213F81C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2" creationId="{24C810D5-D9F2-982D-9DA6-8621FE7F36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3" creationId="{A49AF59B-3D37-1B55-D0F7-5781B4685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4" creationId="{A2926659-9282-FA9B-9E3E-55765E7124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5" creationId="{D3B841F2-2674-82F2-5201-C8B03E7AB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6" creationId="{0C16FBEC-B4FB-2BCF-CAE4-6A91483221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7" creationId="{B2AEB53A-1407-CFB6-0AA9-30EA7D3C6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8" creationId="{C538AB61-1AF6-1215-E8BA-352E9552EE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9" creationId="{E575BA01-F186-7FEF-A77E-88DF6CDB5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0" creationId="{26B5DCA1-C4E5-A8DA-2F04-1DA887B23A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1" creationId="{08AA49AF-2A14-122C-65A3-38B3121C1E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2" creationId="{2CA7EEF1-F355-7BFF-C648-54CC6EE4F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3" creationId="{FDA81482-7146-F7BD-6B5D-BA9F5E3434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4" creationId="{7C3AC9CC-4A04-946B-F317-F0B92E8F9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5" creationId="{8337A6C7-A8C3-5F2D-A1DB-5432363A3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6" creationId="{80CE593F-604F-657F-CA97-0171C24EF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7" creationId="{1C2BA361-38A8-0561-424C-DFB2F21479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8" creationId="{91CB0F8F-53A4-3814-3B25-186CFA6515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9" creationId="{3B5DCE37-F0D6-378B-3787-0FFA0FB217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0" creationId="{08D9822D-E81F-0BAF-314B-2F4445AC26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1" creationId="{EC558F2F-08D6-2DD5-8847-73C9DD0B34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2" creationId="{E4283177-85AD-BB38-3BF7-58F9F1E83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3" creationId="{F0A3822B-A2B4-0B20-480E-FF164D135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4" creationId="{4A6E3C9B-AABF-0419-23D4-81868B9C1D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5" creationId="{B64D62BD-1549-C9BD-D9AB-BB06A7C2F0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6" creationId="{4FA3425A-62CB-E61E-7AAA-CAEFFFEFC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7" creationId="{7332D6B7-3B1B-BF03-C2D6-AAC853F24F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8" creationId="{B60B0E09-6D16-0978-C678-D62597F2D3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9" creationId="{836D8AA4-7B41-608A-F5B4-04747BFE6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0" creationId="{1CD63F17-D2A3-F968-3AE9-04639D98E3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1" creationId="{284EFA87-64F1-FFE2-21C0-1CF29C9C27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2" creationId="{1E3D74B1-A478-1DD4-3635-4FB6090FC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3" creationId="{40C29595-4D6C-9D0A-E9B5-1610ED152A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4" creationId="{0E94B0B8-EC8F-82D1-2AB8-BC6ADA3F52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5" creationId="{CAAF5A7A-D33A-FEE1-FE36-11586C054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6" creationId="{16C9DC93-65BD-A4DA-82BF-DDD6D488AF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7" creationId="{A4849A8B-035C-9429-E352-E2BAD3BC4F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8" creationId="{90C32B4F-8CA4-0DF1-4D15-D30F67D145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9" creationId="{1F302D58-D238-98E1-A183-3DC820EC53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0" creationId="{F43150E3-D797-F2F3-DB23-BEB031E411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1" creationId="{8C786E27-E569-5C33-07D4-6D83DBCBC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2" creationId="{BB1186E0-FFFC-14B1-E3BE-CE5B87F20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3" creationId="{BAF129F5-0CA1-80F4-A633-D88718081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4" creationId="{C73F8DAA-FFCC-99D2-14C5-B348968F12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5" creationId="{273234B8-C7A0-4B17-49B5-9A98F6587D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6" creationId="{BD0C29D3-4390-CB78-6C0B-FEBCA03375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7" creationId="{AA266157-7FE6-0F66-597C-F4C9305FF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8" creationId="{D42AFE0C-4432-830C-C407-CFC8882EF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9" creationId="{C0C1E995-A521-91CB-1D05-854933DB9C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0" creationId="{A029D636-202F-B009-912C-AB4B5B925A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1" creationId="{57A2041F-D8EB-8379-0B8D-89486601AB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2" creationId="{42B0F831-8F24-6624-7B73-436D9FADEB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3" creationId="{B1FD7DAE-F7AB-9376-697E-F06853915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4" creationId="{2FF8A00C-3AF1-2FCA-E32A-ABC943FA7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5" creationId="{31A56BD6-76FB-716F-09CF-D7AC3AE16D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6" creationId="{2DF2EF0B-928F-2EF9-71DE-C5394C5D1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7" creationId="{934604DC-B5C4-8EC4-E422-46A753E0D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8" creationId="{821BD1DE-42A0-33E4-EE4E-CAD1C98DFC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9" creationId="{4337494D-8D2D-EA37-15CF-29DFB6622C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0" creationId="{D1C28D85-2C76-3545-583E-42FE62DE1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1" creationId="{3E003DBC-C6F5-C033-A6C8-9B35AF61D7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2" creationId="{9F2F8063-8C65-58F4-B62F-79E1A8A585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3" creationId="{6E41AC77-EB85-E680-0856-338BFF2188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4" creationId="{13CB2CC1-30F9-C8C4-46AE-1CF01B830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5" creationId="{B9732D0E-84D7-4539-B4FD-EB49FE4791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6" creationId="{22E1B43D-7DEC-317D-4405-C7BB72DF3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7" creationId="{F28C597E-CC98-5A44-D9FC-60D28B737A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8" creationId="{84F0B6C1-2FB5-0ED0-E2BA-56B645C201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9" creationId="{597E9E39-42C9-1F06-C48A-3BD750B976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0" creationId="{B02737F3-62E6-B91E-08EB-F91851A0F1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1" creationId="{68E63D15-DC64-DF63-8F29-E5020124F1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2" creationId="{8029C3E8-E158-66E6-7C5F-109D0F2E48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3" creationId="{6566215F-BC6D-284C-F1C7-E026FE449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4" creationId="{8A3172D4-10EC-421D-2AE3-626DDE2E7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5" creationId="{2EE74FD7-8939-7A34-22E4-5F1CE06801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6" creationId="{0A17EEC0-1803-6D0E-BED7-602BAA20D4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7" creationId="{31EF76A4-8D89-3867-B59F-5CB6E7B0CA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8" creationId="{EDF5B6B3-22C3-4A88-4104-8893ECB6A9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9" creationId="{B514A30E-6B09-792F-F369-430F2961C4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0" creationId="{15887700-1B81-6552-56D6-7E8C839657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1" creationId="{38CAF602-86C2-FA7F-4469-FBED9BE7B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2" creationId="{4AD35544-D951-3713-D234-BBF95C3777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3" creationId="{4A4DD1E6-06EB-8B8D-2552-F100246E5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4" creationId="{C7E8B968-0128-2D72-209C-462B06E9A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5" creationId="{63700461-5E9F-4863-F57A-08EA597695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6" creationId="{3831D245-A727-F3D5-2A7E-7793D8E04D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7" creationId="{4D9D5D6C-9DD2-1D6D-2BC1-93F2EDE01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8" creationId="{D4B07344-F01C-C39D-43B6-6924D53496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9" creationId="{B92BF393-E4D9-28FA-DB61-6AB9AE516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0" creationId="{FCDC640C-3F5C-2D8E-E9EA-7B667B81C1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1" creationId="{32C04BBD-3E9E-6A90-7B32-82EF8DBD10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2" creationId="{18A09286-7027-803C-9798-1320DB0E7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3" creationId="{61BF169A-1C1D-159B-AE8F-59B671DD7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4" creationId="{514A44BB-5A1D-DF28-A63E-83082F841D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5" creationId="{D4F7D667-CB92-CB29-9D03-B23163A36A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6" creationId="{5B9EFA62-B46A-7D2C-4342-5F7B1592F0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7" creationId="{65207DF0-CC37-E166-086A-3EACE8DEC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8" creationId="{DAE0F0F0-7C91-7180-E896-366EBC31A9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9" creationId="{E7B4218A-46C2-3A13-26E5-DFD52F52A5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0" creationId="{512A2107-D811-3078-85C9-0F44D16D6E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1" creationId="{049EF011-8BB1-33E0-5E66-6CC0A5D830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2" creationId="{D0B8FB54-3C3F-BFCE-37E6-E0A3DF4D9F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3" creationId="{3551E2EC-F0B6-7CA4-0E4D-B9DD71736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4" creationId="{70016354-1309-6D89-1FF3-BC499B38D5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5" creationId="{1052094F-BF15-0B6D-9189-A851D2A384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6" creationId="{1BCF068A-82ED-9EC9-B1DC-89BB04FA52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7" creationId="{E8DA238C-C3F6-A9BE-0031-110B4D6334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8" creationId="{E78DCBF2-143B-C04D-3B9A-D2DE313487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9" creationId="{EBB06AB8-758A-F7D8-7F11-2DC2E74239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0" creationId="{8E518695-1001-532F-6791-794293F4C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1" creationId="{5A9E5BDA-7ED1-5704-D3C3-C98BA6BEB6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2" creationId="{736F9890-4645-0C8D-2544-8AB7681F37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3" creationId="{56CAC062-D969-9891-8E4D-75B04A5527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4" creationId="{D6CDD0BF-C249-9B29-15E9-07AAE75AB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5" creationId="{8DB775A5-E825-D9E9-CE8E-77F30BDEF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6" creationId="{8FA17A61-C60B-17A9-BD3B-BD40F32D0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7" creationId="{556B74B6-F3EA-1D5A-0096-C156EA98E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8" creationId="{337D329C-B03D-C295-48D1-9DE9BF11F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9" creationId="{643B9C6C-AE61-3908-1FA2-59BCFC5150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0" creationId="{41E761B4-008A-F1BC-5806-970D9C899B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1" creationId="{DDF4028D-9760-AC54-75CA-E93AE70E9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2" creationId="{BEA95974-888D-AB78-3F9A-DF623035D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3" creationId="{C0AAF684-070E-712B-EFB5-32C0FDD6F2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4" creationId="{35966B14-E216-B868-BAAA-4403DBBF2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5" creationId="{8E62AFD7-1F8E-EEB8-57E0-186BC9F7D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6" creationId="{507A6CAB-F129-A5AA-8D18-A0F885DA4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7" creationId="{FE465BCC-2F11-4A89-D0BE-5DCA5BC0C0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8" creationId="{61EEC0C0-961E-7594-06B9-1E8A36C09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9" creationId="{02C7F672-E417-AD49-DF64-DE9816028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0" creationId="{7F034BF4-64FB-430A-68B5-B2AD451533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1" creationId="{E54A7A45-1FB9-7D87-C9FF-81CAC1FE35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2" creationId="{95DAEC07-F51B-9E6D-2634-918B446F1E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3" creationId="{C100E13F-3939-C6A0-EC9E-F10E1510F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4" creationId="{D3D6A403-81D2-B713-4F5A-08A8DEE6A1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5" creationId="{17BCC2DC-3AFE-2A22-E4D4-5E7B889EB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6" creationId="{357835F8-E3F0-53F2-A3E4-8EAEC549E4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7" creationId="{B8E8C60A-9AE9-AF19-41BF-79C0A29EAA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8" creationId="{F6AD3495-0F57-0099-7B18-825B2706A6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9" creationId="{7BBB3F4F-911E-5AB4-C4BB-11104D6320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0" creationId="{38859D97-C915-588C-227F-2E7FFEF35A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1" creationId="{E01BFAF7-F214-F99B-599C-FD6C1CF37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2" creationId="{4066DCC8-81FF-4689-84D8-84F6792C90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3" creationId="{3B83CE9C-D9D8-08C8-B872-D36B97F542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4" creationId="{B98B72B7-7D13-EF2D-248D-862011832D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5" creationId="{EE3800F2-14BA-9286-FCAC-FB25CBFDF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6" creationId="{B369DD92-42DF-7EF6-0CC7-7A55C6127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7" creationId="{FC9692F7-7D38-5150-ABCA-50040BF307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8" creationId="{B990D885-6A59-8761-9162-204FEB412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9" creationId="{AA04E382-D5F1-6951-A51F-7EFEC46CB7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0" creationId="{F36B69AF-BE2B-1A2D-DF79-C074F82EE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1" creationId="{E1E8CAB9-13EB-D4D1-B9D0-31677E4D4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2" creationId="{9F5D9630-8BD4-8F55-7B92-177E2E146F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3" creationId="{ED220A33-D835-3FAA-11A2-B2804D134C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4" creationId="{1715AF8E-FA0C-43F5-EAC5-F0EE30530F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5" creationId="{51F247B1-F3FC-0A93-C203-DE60892BF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6" creationId="{1031AB6B-D3F8-2B6C-AE6F-17B2A0DFE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7" creationId="{B581A8CF-9607-D886-3101-36D2F90154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8" creationId="{84876638-55F2-48F1-43FC-0027086E2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9" creationId="{205232C7-1A76-5B13-1DFD-5BFC3E371F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0" creationId="{B3014DFA-32EF-C67D-4D29-A845BFC8C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1" creationId="{FD9ACA42-7CA3-0825-9FD2-0DFB3F5D4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2" creationId="{BD8EE872-85AC-421E-F443-F6FC26EA03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3" creationId="{533C476E-4AAC-4ECD-776F-D38487188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4" creationId="{E1131411-8521-5198-380D-E03ADDDB41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5" creationId="{06CA738C-E07B-CB7E-D9F9-EDE969091B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6" creationId="{15D7BA65-F068-2C57-210E-4B2DAE1803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7" creationId="{60171C9F-51C1-EB5D-2448-168B001B34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8" creationId="{56118113-3B93-2011-9BDB-54589EBD02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9" creationId="{BE1166A1-7A4D-4DA8-8D7F-A0DC15BD1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0" creationId="{9DE7CA33-ED60-5329-07C7-F52F66B80B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1" creationId="{0C42D916-D519-1584-73DC-903BE02A7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2" creationId="{0986C611-C104-25B0-3912-5BCAF1FCD0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3" creationId="{8235EE6F-1FD7-0292-B8AF-126FDC698B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4" creationId="{64C4BA41-C163-2D5A-CCD7-204DEF087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5" creationId="{52395802-0915-8109-A0F1-09EC709E7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6" creationId="{9BAF5D9A-25BC-C08F-0B1B-B25DAA56D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7" creationId="{E0749740-0B9E-0FCB-1F1F-AE9CF57E1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8" creationId="{20D9A8A5-2787-CF00-1A79-90521A8A0F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9" creationId="{12418D2D-BB0C-6B17-B6B4-DC7215ED88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0" creationId="{6498BB92-34B6-0115-0721-83A9FB83A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1" creationId="{97834AE2-CC15-6FE6-DFD9-2230263028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2" creationId="{4E951FF7-0BEC-1A0F-C151-CC5F417E0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3" creationId="{4CBAD841-94FC-871C-707C-9DE54507C8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4" creationId="{825AA5F6-1058-82A8-BC13-B319CCC523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5" creationId="{BFB6BD34-0A06-B2DA-FF41-5713DC7F8D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6" creationId="{3F111468-D490-D9EC-BFAF-8429CEB3A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7" creationId="{DC9E2022-0A5D-9AA0-98CC-4CB01F5647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8" creationId="{63540480-B97C-3312-757B-1765BCD8FA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9" creationId="{E106D939-858F-316C-8AC3-AD936281CE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0" creationId="{22E7E704-94CB-6E7E-5EF3-994A56B6E4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1" creationId="{96798774-8E2A-016A-7ADF-729E334CD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2" creationId="{01523297-0CB5-CFB6-44F0-7FD09FCC84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3" creationId="{A06E4378-968C-46E3-1D3A-71E132CDD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4" creationId="{E82E66F6-00E5-22DA-8154-599075777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5" creationId="{8353B69B-57E9-AB53-9E90-95339C704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6" creationId="{E258CF30-20D8-1E11-6566-6AED19953E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7" creationId="{411328E1-2293-E21D-47B2-F92DDD7633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8" creationId="{23E3A02D-8699-568E-B7FB-FD2D049ABD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9" creationId="{945757E2-1CF0-B0DA-5E59-2BE88251CC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0" creationId="{992D19CD-DDF6-5288-82F7-6297BD1644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1" creationId="{712D5E54-A72B-432C-A224-E70B3A247B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2" creationId="{3DDBCDDC-6689-91D5-2936-46FC48413D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3" creationId="{316567CE-B086-E0E9-9EF4-5283C362F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4" creationId="{5829E1ED-47DF-50D9-EA63-91480C36B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5" creationId="{ED250F52-801C-8DFB-0122-E133AB331C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6" creationId="{8E5F1D4A-4204-2C73-4633-8E69DF25A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7" creationId="{5D8536F9-95BC-0EA6-4729-40B29B541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8" creationId="{1D66780C-42B0-860C-7B1C-4C2AB33CF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9" creationId="{06A8FF96-E571-21AC-F5F9-BB48380838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0" creationId="{6AC90DD4-2653-0F57-F72D-F31DDB96C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1" creationId="{5B8BC442-CDBD-411B-29EB-153A101B3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2" creationId="{D971594B-687B-B009-61F4-3E7051EDFE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3" creationId="{2A4ECCF7-E918-BE05-4F5E-74E5979C06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4" creationId="{3EC8C92B-10FF-1D6A-2ED3-50B89F12AC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5" creationId="{C05AA45D-3294-41AA-F0DB-D0B6E3F62B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6" creationId="{780505F9-B923-A403-A4F2-A9FF18F48F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7" creationId="{4FF840D3-7727-1CA3-4079-1C0017F3C9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8" creationId="{C8FED7F0-051A-0AB3-2FEB-AE176581E8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9" creationId="{1FA8CE2A-FCD3-04EF-F118-80D86212F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0" creationId="{395893A5-836A-4F65-409B-C1A9617B53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1" creationId="{7B7D10EE-3D61-C13A-1E8B-70A847B34E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2" creationId="{5F7596DC-7160-2E0F-4C68-D7997984B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3" creationId="{3A83400C-389F-90EF-F048-84F2F8F967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4" creationId="{AF2BB38D-DF26-D667-87F4-56D73953C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5" creationId="{9FF5F3D2-9360-64BA-5BE9-171AC1BC4B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6" creationId="{5A1E6E07-227D-671B-0D37-0F93C95917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7" creationId="{A3E7F468-6DCF-B048-C64E-E8026F3255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8" creationId="{E618A39C-7743-9B0F-936B-9FAE7D777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9" creationId="{236D0806-C425-3139-8757-2AA3B0AF41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0" creationId="{104389B8-6A85-DE6E-91B7-746D0C38C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1" creationId="{C21FFFE5-A0B6-D781-A1DB-A38446B31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2" creationId="{A9C9648E-32CF-28E4-D42E-EF6E9CEC47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3" creationId="{20E0ABF2-FEF9-44BD-5576-080C3E33F5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4" creationId="{89327847-860E-DF2E-AFDB-6EEC882A41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5" creationId="{65EE5B60-E504-E16D-7988-3CF88002FF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6" creationId="{AF84DCBA-E104-DAE1-C1D9-2A8F59026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7" creationId="{16D03E1D-583D-193E-1BAA-36F3174170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8" creationId="{C82028A6-4D78-044F-007B-730825323E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9" creationId="{BBA4E654-7FFE-657F-3B0A-F4927B95C8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0" creationId="{F9DCC999-C9EB-045E-1096-5B5CA8796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1" creationId="{843160C2-D6FC-B499-7201-8920B95C2C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2" creationId="{012FAE27-0A0E-F3EF-7428-2ED0FE6482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3" creationId="{09828D8F-1621-4A68-629C-373FFB5BC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4" creationId="{80833E9D-2F9C-3DA2-F291-6C37D365CB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5" creationId="{1DD5C8E5-31C6-9DE3-3BC6-8AAEB6656D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6" creationId="{74FF0A27-38C6-AD8F-ABF8-75EF8FBB16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7" creationId="{59002295-B960-B286-ECCF-08C4EAD9A4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8" creationId="{8956C330-913A-9CDA-35D2-AA2A2B557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9" creationId="{55E87BED-547E-19ED-5703-3107C92CF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0" creationId="{71EECDF8-00ED-4346-D31A-E6A177D338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1" creationId="{CAE8B097-77EA-4C2F-6FEA-E347BD83E5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2" creationId="{A9D52DF2-DC67-C919-B776-4B1D1B7F64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3" creationId="{63036C26-3BD9-BEAF-1482-4353B6234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4" creationId="{9119BE07-3A8D-AFEF-70FE-5C2FC3299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5" creationId="{7848522C-750F-1C17-9552-6607CE9AC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6" creationId="{FBC489D4-4940-00B1-7110-10B97FFDE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7" creationId="{3005370F-B0E7-48C0-10CC-FA83806C3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8" creationId="{E61E6F71-E64C-A139-1EAC-6F6CFC6251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9" creationId="{800D54B6-25FE-5EC4-D199-51DFA07A80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0" creationId="{DF5E122E-2C42-A1B9-C1EE-41498D4DB9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1" creationId="{387CF446-4924-D3B1-D5FD-821B7D3CA6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2" creationId="{2527A10E-8556-5F70-2790-DB4DA8118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3" creationId="{2BC1138F-2A56-3077-9CC9-ABE604428E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4" creationId="{EEB0E3DB-BCD8-8032-E25B-BC3174A2A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5" creationId="{5532CC8D-492D-F79E-12A9-7C559A8ABE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6" creationId="{9248238B-201D-F8A4-F4B0-8AA43B3A9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7" creationId="{01E0ABA6-EB3D-0EA0-1823-4D830C47A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8" creationId="{11488458-9621-1BD6-AD1E-1EEEDBA12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9" creationId="{28C07D2A-EE88-FA9E-C897-CE2BD8DB75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0" creationId="{476983B9-83D2-951D-787D-2665F708B0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1" creationId="{CBA79EE0-5FA0-71C2-F88E-7993FB9612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2" creationId="{73670724-6435-1BAD-5220-9188831536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3" creationId="{0B86CC67-6F11-DBF2-81D2-38EE0D22E1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4" creationId="{A3935D28-2B67-A216-29E9-3056A41BB8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5" creationId="{5F67581A-100D-498B-4C7D-461CA7A5B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6" creationId="{3295773D-2BC2-FB23-32F6-E134FD2C00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7" creationId="{1C11805D-D883-F761-884B-FF46D71462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8" creationId="{17EBF13D-30BD-EBD2-49DB-68F54B7261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9" creationId="{122DE0BC-5377-1DB3-5BA9-6AFE098E9F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0" creationId="{EE4C32C1-C2FA-41F9-69B7-6975EAEBC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1" creationId="{C9B7607F-6A2C-B651-BE4C-E6136430D5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2" creationId="{7AA9B66B-ECE9-A3D2-B586-4ABB4F09ED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3" creationId="{FEFF5B4A-124C-45FA-0555-B63E810FC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4" creationId="{40A553CD-238A-21F2-46AF-9C0F4F6DDF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5" creationId="{97C695EE-753B-DA2B-3553-EF49BA8644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6" creationId="{B02D24F4-DC28-897F-BC30-8C3979C81E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7" creationId="{E6AEBD23-D439-36AF-8EF6-F99B6900C8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8" creationId="{1C75B2C6-8D84-058C-FB4C-1416163B02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9" creationId="{4E8B8070-7AA9-A25A-8437-4B5C294721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0" creationId="{A1D1473F-6BE5-D59F-D97A-7521DE215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1" creationId="{E5F0C4DD-6D42-F79C-5881-BE2F791DC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2" creationId="{73E32659-88A9-7E84-76FB-7606D40C47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3" creationId="{9BE1CC17-16EA-9D98-80D1-1C7EA0AB4B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4" creationId="{452551A2-1E97-CB36-5F4D-EDEA74C885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5" creationId="{38B8E403-098F-D0F5-BAC6-06E39BD43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6" creationId="{ED2D8239-B8FF-B6D1-4942-F05C85FD5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7" creationId="{61533404-3A0F-8F65-903F-92C4808997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8" creationId="{6E6D762F-64CE-AFF8-07E0-54B5A8D65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9" creationId="{EDE47DA9-8842-F76B-28D2-0D273783B0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0" creationId="{D9B754AE-923F-3413-1087-1D36208C8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1" creationId="{C0D7F23D-33C0-5E82-5C2C-F44D31C9D2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2" creationId="{05953F57-B5E2-C37B-1573-61A179EB8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3" creationId="{1F781A42-9D74-85A3-C57F-75621A32F1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4" creationId="{EB745673-6AB3-8C92-2B41-B66D0EBBC5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5" creationId="{B870E1C2-EFAB-B89F-1594-DD9E71D219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6" creationId="{CADCE8CC-56E5-D04B-BF07-FCADAD24E4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7" creationId="{09157CFB-3245-69AA-BFF8-7C29EF4FE6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8" creationId="{804E79BF-FC9E-0807-8EDD-5B369311D6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9" creationId="{112AFB2D-EF9E-E10D-0065-23B80AF85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0" creationId="{7C497E2F-33E8-7772-98BD-86CAAC1E4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1" creationId="{5B475B04-85DE-917A-4EE6-FC45027BD2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2" creationId="{A7A36E88-5331-FEB8-1AA2-80DFDC4662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3" creationId="{39DC85C2-441E-D325-48CF-9A176A8E33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4" creationId="{7DDB2DEA-4270-FE45-A422-72E5F4842B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5" creationId="{CC20958D-5747-FCEE-A8D0-3D71A77A3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6" creationId="{1EAB3997-C801-BBFB-50E9-9F16335948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7" creationId="{1E5CBC48-6CB7-359F-3570-8082EE6811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8" creationId="{2C22FC40-B0DF-52AC-C272-6D017AC61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9" creationId="{2764D9D1-4FC3-C326-953A-EDD8EF3F16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0" creationId="{EF466BAB-926D-00BB-1615-D7F8D62D3E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1" creationId="{22834A5A-555C-DA9D-624D-3F728C79D5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2" creationId="{A8792390-2FBA-F945-2A07-DBBA2D145B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3" creationId="{D6A99673-ACEF-D859-3C9D-C0CE094384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4" creationId="{A40E3861-86BD-85CE-2189-5B530EC9D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5" creationId="{67CF6C3A-5918-79B1-124D-4665C04152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6" creationId="{04C077CE-D9D7-7494-C717-99CD59E25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7" creationId="{5F90449F-CC90-7F37-4374-8849E12FCB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8" creationId="{10836DF3-5120-D8DA-16EB-98543B4118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9" creationId="{886FA3EB-C8F8-CC7F-325B-1399D62CA4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0" creationId="{18C3BA38-0386-20D1-45D6-B844DCAA7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1" creationId="{90EAAD1F-9C0E-0256-ECC1-8DF9D05F7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2" creationId="{013089A8-A2E0-188E-C4E7-339C0D640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3" creationId="{C1D0CFAD-42EB-D40E-7635-0B3C4C87BD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4" creationId="{A4AB6757-5A49-F86F-3D7B-43B1E415BF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5" creationId="{7FE673D8-C498-3528-4410-6A27649EB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6" creationId="{4B57058E-218B-BCE4-C550-0F6B8976B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7" creationId="{8D06AC46-B167-DDE7-D8BE-6E2308D34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8" creationId="{6A635ACB-42A5-A62B-1603-33ADC22B8C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9" creationId="{EFF7C161-335E-8BCA-6EFD-CAF0E6B9C3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0" creationId="{9F318B1B-2EB2-704E-A433-3A34E0060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1" creationId="{89FEC5A7-F4A7-A111-6E7C-FFAE3F6E7D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2" creationId="{4BFED9ED-B592-3C38-7BB3-DDB70F3929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3" creationId="{03C9308B-3670-09AC-BD55-13591379F9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4" creationId="{E5A803C4-8107-0445-56F6-F057ECF7E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5" creationId="{D304B40A-9608-ACC3-6A6F-93986EACE7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6" creationId="{73CF29DC-27B2-8BFE-206A-B5A50F6B4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7" creationId="{8522B3A5-D8F2-2375-B172-5A459E725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8" creationId="{D7B6A2C6-0176-6960-73C6-C8EA6FB8A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9" creationId="{BBEF1261-323D-6742-3AAF-9525E1CE8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0" creationId="{9210CA27-72FC-2A2E-5D9E-388823FD13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1" creationId="{8EBDFA04-1920-5DB0-E7D6-A1329EC4B0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2" creationId="{65A7426E-53D8-F7F1-1036-967A50E209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3" creationId="{D4D9A60F-ACDA-6C1C-EE39-6F65D52A8C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4" creationId="{39ACF892-9529-BA3D-F476-E90B7F072C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5" creationId="{E07726ED-1EB5-7F5D-6B75-E243FC3B66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6" creationId="{24DD66B6-401D-3BCC-A504-C055656ED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7" creationId="{4F552326-270E-5F7F-B6F2-C72C21FEB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8" creationId="{E6AD5E74-FAD2-1E4A-F44B-97B4FC8E61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9" creationId="{7BF4CD2E-5F3C-1967-8E57-760EB41899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0" creationId="{C3D84D4C-1FB6-C364-598E-30164821DE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1" creationId="{7B26F9FC-E8CE-F02A-F6F5-D65FF1290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2" creationId="{51CB5F82-8B3E-38A5-F9E7-8A93C719B1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3" creationId="{76036D49-1EDA-B2D2-898A-0B44A962A6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4" creationId="{6470CEC6-76AA-BDD1-B129-074D06383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5" creationId="{70AF6B0F-EAD8-C459-47C2-248E47DEC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6" creationId="{33C329CE-9BE2-A18D-0E21-B8B0042AF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7" creationId="{D5FEE001-27ED-943A-59B6-A8B8FB206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8" creationId="{6E5A46C8-8A24-3E5D-F62A-E38A9A1FF1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9" creationId="{AACF8070-B294-9BDB-DE88-A851C5A5E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0" creationId="{49D80DB7-65DE-F967-2E07-95D67B943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1" creationId="{36353348-506F-281E-61EF-EF90FDDFA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2" creationId="{438FCB85-29F3-DA66-F043-9619B1218C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3" creationId="{02D3CA65-65E6-2696-615D-15A123278D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4" creationId="{8A3D21B1-B32F-3508-A916-0FC0BF38B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5" creationId="{DF432137-260B-D900-3244-552F9A1B82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6" creationId="{CD713235-AEAC-ED5F-A172-560C80C1D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7" creationId="{DACFC433-3EB7-DA78-B6A0-97E7E44D38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8" creationId="{0F004697-F7D7-1D18-A2DB-91CBDE4286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9" creationId="{99756968-FFB5-FB84-4771-CBCEEEF421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0" creationId="{3888D6DE-E27C-C747-4865-3BA4E18F7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1" creationId="{0C5C887C-B906-7AEF-3805-DDC3880F3F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2" creationId="{36CCB859-61F3-F944-D0E0-8F28E845FD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3" creationId="{2D026627-4E81-8DC3-F37A-D9BD8F7C77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4" creationId="{15F85E2F-E973-C4E1-AF06-9C6B19C6F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5" creationId="{56881AF0-EECC-6935-E696-8A727596EC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6" creationId="{A0B93C0A-F298-13B5-0DDD-8B6357687F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7" creationId="{9A98DF0C-9B74-5283-CF59-F459DD310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8" creationId="{688DFCE2-891D-EF2D-9987-A51466781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9" creationId="{00A8607D-6D8B-A941-1D3A-D3BDA9A4A2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0" creationId="{9189CFE8-E327-F9F5-FF9D-BCDFDA5448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1" creationId="{CDF1734A-9E88-CA0D-FBCF-67D4E38A71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2" creationId="{3B2D474A-7258-BC1D-7641-8390D97EF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3" creationId="{CD7679FB-BC15-9BA9-0854-D24DC2A599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4" creationId="{4CBD74E3-498E-B79A-79F6-67C73DD8DA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5" creationId="{DB1FE852-6694-7969-27DC-FD288EFFF8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6" creationId="{6F74F35C-77D4-C56B-F59C-2452B3A19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7" creationId="{4BC2D7A8-EE34-1927-52B3-35244FA1F4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8" creationId="{1289990F-E527-4EC9-5413-06F7D1773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9" creationId="{9E6C29F4-0261-2BC8-5A42-9332E78DF4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0" creationId="{A19692D8-507A-3FC5-7E63-D2D75EF0BD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1" creationId="{8434894C-E896-965D-DFDD-E458E7646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2" creationId="{FD17026B-C676-79F4-A70D-48A538FA25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3" creationId="{E9101CE8-5BF1-641C-D958-1CF334AD18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4" creationId="{ABCA52D8-5C5F-4205-375E-666CF70A6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5" creationId="{2E43718B-E44D-3773-7423-53C03E4D8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6" creationId="{AD6F563F-EECA-38DE-B3FD-5ECE61D70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7" creationId="{A809B855-5A8F-DEB0-84D8-98D3B23458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8" creationId="{CFFED805-1AE3-9EF4-31E8-87599017C3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9" creationId="{B748CAFB-4469-2D68-BD51-C9C883C2E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0" creationId="{091E01D5-37B3-7E49-5CDF-68647B8C0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1" creationId="{927B4690-7FA3-E266-588B-8F00FD3154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2" creationId="{A4E6F3CF-A288-1F3F-9AB4-97945F2167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3" creationId="{D26A9B50-FAA4-0161-EC73-B31D929BC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4" creationId="{6D02EE01-2955-22C4-5651-5D4BB54174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5" creationId="{8BB0562F-834B-E765-BD0F-9EA8E7204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6" creationId="{13E4651A-F574-0049-126A-7327383DFA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7" creationId="{67643031-9137-A240-FBD8-ADCD1C26D3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8" creationId="{3D06802F-0647-72A4-185B-593C56C20E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9" creationId="{1BB55F91-3AF5-F994-426A-704FD6ADC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0" creationId="{8210969A-BC38-7CA7-5D2F-33F1CFEE77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1" creationId="{9C62D3AB-FB85-46B1-EAE0-C6871F44A9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2" creationId="{534B5C87-2484-8A25-F706-A0EAE7B6D0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3" creationId="{1367377B-57AD-4B51-7A3E-83481B8FE3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4" creationId="{1718FB5A-4F5E-7A4E-21CA-CCCDE5FBB1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5" creationId="{B6B2E57C-32D8-C6A7-B9BD-54E8B7386F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6" creationId="{AEF11B18-C20E-4B02-EA87-6CC4AB535B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7" creationId="{8D54B197-5026-318C-3C7D-A7737D13CA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8" creationId="{D3B92184-3F7D-068E-13B1-2BD1E42C7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9" creationId="{1579B704-295E-B4DB-CD9A-38B06A009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0" creationId="{BFDE2180-8530-497C-052B-F06F4854E0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1" creationId="{21BAC8B5-1A55-9155-FAFC-6FE882966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2" creationId="{0E1C6AA8-FFE4-1E42-9F14-2E7DCC6DD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3" creationId="{0EBC7719-CA02-0F80-8076-78A53F23B1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4" creationId="{90284A13-9AEC-6658-4B50-697FAD332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5" creationId="{19FF61E5-A86B-24C9-F843-9546BD62B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6" creationId="{289D6759-928B-1EA2-5F47-F8A0D9F31E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7" creationId="{03AA85C9-31FD-30BE-0EF3-AC78DA79A9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8" creationId="{53016261-C3DC-CA1F-C0BF-B76F6E107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9" creationId="{DB41E575-D667-8683-876E-F7BC98A4CD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0" creationId="{0EB97C40-D3FF-B032-CBC8-869EB240B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1" creationId="{1C30BA26-AC38-D8D6-741B-EE97E20B1D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2" creationId="{E9799398-CB1A-8338-905B-4A8D649525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3" creationId="{F61B5957-AA3A-7A8F-E381-6DCE18D5D7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4" creationId="{43426B01-8F48-BF7E-BB4C-160D4A94B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5" creationId="{AA1EC3AD-50AF-B281-143A-13E8699DC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6" creationId="{CCCCD413-044B-1A6A-15C1-986C1205F1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7" creationId="{8F9CFA9E-A460-6186-5F3E-BDEF01B65B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8" creationId="{26500ED2-8BB8-3106-BF78-DC8B83AB1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9" creationId="{E1531115-555A-1685-0AEF-627469708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0" creationId="{1626CD7D-3966-CD05-5D43-A1BE3C553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1" creationId="{367EEBFA-7C3E-AE42-982E-B393EBC3B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2" creationId="{C39C49B0-0F79-FCC6-8BEE-EA646126E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3" creationId="{F4CCF040-F30C-3230-CD15-928FED97E1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4" creationId="{29B0FB64-5D27-18DB-5152-6CDF6F73AD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5" creationId="{89B57498-7F9C-FF15-E60B-FAE6F4CD24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6" creationId="{FE7A6F25-A7F8-6D89-833A-196EE43546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7" creationId="{A02D13B4-855B-4BF1-7E9E-28FBDC044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8" creationId="{507C422B-330E-C68F-D3AA-2E6EA80473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9" creationId="{F99EEDDE-812C-F541-3C02-FCE2CB092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0" creationId="{9365DED2-501C-D808-B790-A93B1B21B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1" creationId="{1FCDC81E-8C12-EF87-560C-E8E382D17C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2" creationId="{5124AE27-0787-E18B-7581-F48F50870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3" creationId="{535C9521-FAAE-EBC5-DFF2-E75E7A82F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4" creationId="{50202242-9EE2-4330-67BB-6EEE6DD4C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5" creationId="{267B4C4B-C027-7B3F-76F1-5038F30855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6" creationId="{E288BFEE-3BFD-B629-E7D4-FD852F603C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7" creationId="{7D611A88-1443-4414-D239-55FDFB0D9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8" creationId="{63A9F3F2-03F7-15AC-5711-7F0B606E8C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9" creationId="{B7484FD9-825D-B03B-0986-91549BD4B4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0" creationId="{F30BEBD0-7BE8-5359-B577-B330F9D6D9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1" creationId="{47BD434B-3C4D-71A8-A421-CA061EC04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2" creationId="{8E51B877-8905-6907-5E42-AEA5B80006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3" creationId="{48BECFE8-A9DD-4E11-DF4E-D5810AD29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4" creationId="{D7C90B2D-504F-FF79-8DFF-DD464DFFC6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5" creationId="{92A69CC5-1ACA-EDF1-7195-CC1DD6A9AA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6" creationId="{6D4F2330-BEA8-788F-CB0B-FBCD173268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7" creationId="{7D75CFBF-D838-3DB1-FB6A-1DF1D7AA6F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8" creationId="{1230CAC9-8361-272C-6205-4A0BF28349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9" creationId="{F2FE584C-5E6B-DB20-5E8A-235D07486A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0" creationId="{C334B005-7488-619F-6D8B-DA64006A3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1" creationId="{86A983D7-B8C8-90F1-B254-EE46497812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2" creationId="{AB421091-FECA-CB70-3018-3842B724F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3" creationId="{A0A5D5A4-0897-3653-6FD6-09697B924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4" creationId="{92EF650C-4B3B-D87A-BDCC-B8FACF0631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5" creationId="{FE654788-D44E-D6B7-1C31-E160469CF4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6" creationId="{933D0840-6AB9-860E-B483-14F7018F7F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7" creationId="{D7DC3ACC-4350-625E-851B-63CB1B20EE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8" creationId="{C1F280BE-E5FC-831D-49BA-C559F36B67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9" creationId="{6BD640EE-DB04-C666-1312-0115658C90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0" creationId="{5DC9768E-4FDE-0244-CB92-606C876C72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1" creationId="{9667AC67-CD00-96F8-A276-0CCDBE7AA3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2" creationId="{E9BAD5D5-6ABB-E0B9-FB49-353C63CE2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3" creationId="{A52BD579-E657-8739-18F5-EF49B3E6F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4" creationId="{7A94FF48-AE78-0047-CAD2-617877237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5" creationId="{CAAF7CC8-D543-DFF8-B419-47FC92A04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6" creationId="{B4CA4773-0FFB-A864-65B1-10597C15AC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7" creationId="{6B933BC2-8EC8-022E-524B-1F7FCAC96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8" creationId="{1FE54E02-37A4-605C-1540-646E1016C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9" creationId="{17887DD8-E00A-03E7-A84F-772BC5795E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0" creationId="{479C158A-604F-9118-731B-34D79CE591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1" creationId="{3818DE19-9F83-C56D-5166-5F68B720E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2" creationId="{5DFDE865-80B9-8B39-66FF-A13E4FEED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3" creationId="{AA65FC9B-51B9-2BC4-B9F0-34C77A0CD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4" creationId="{88B83F3F-DFB6-9932-5E39-A599CBBA1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5" creationId="{354B152A-C3F5-0100-A098-F259C345C4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6" creationId="{F80B69E0-5DA8-C683-E3AE-157853B116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7" creationId="{A2C59E93-1A30-3648-4F23-4CF4A461DC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8" creationId="{10FE51F9-5FF5-0A4B-D48B-FA82AFF39D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9" creationId="{D8FE02ED-87F2-86ED-C890-80544D0ECE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0" creationId="{C42B8D0D-21CD-7AB0-5F14-D733158067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1" creationId="{478B4716-9813-6628-8959-90164DD05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2" creationId="{D4837783-F8E3-27F2-90D5-F77E6DBB61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3" creationId="{FCCDFE66-5C94-F4F7-6F8B-9A7A85160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4" creationId="{4E423F3D-CDEE-6DEE-C460-F40EE7509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5" creationId="{B93A6BC7-FBFA-7E7D-DEAE-94A01D9195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6" creationId="{07BB6EFD-4876-3C0B-1263-AA1BCAAB34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7" creationId="{FAE43E50-143B-188A-47E5-92C2296C1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8" creationId="{844C85E2-C8C0-6270-F877-071928136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9" creationId="{94A25FE0-8B79-91D7-E529-531D79CB9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0" creationId="{863DF273-A93A-C5E9-26B8-2076381657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1" creationId="{577BB9BA-F046-7F70-310C-BB5F3AD60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2" creationId="{A0A7D4B3-5288-C691-0BF7-E3FD1BC74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3" creationId="{7B84E1DF-E843-A5F6-5556-66DA1EA71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4" creationId="{6C0BEB8D-02B7-6CD0-28C4-9F3FFB0CC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5" creationId="{82426343-83AE-5B56-115C-3056C4622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6" creationId="{34369174-729B-BEFE-EE22-BD2C44C151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7" creationId="{D6C47DF3-A163-607C-E6A4-40D01A703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8" creationId="{41B79DBE-8D85-385B-4E85-4F21AF611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9" creationId="{BD3794C7-FF44-1848-05F0-DD142F2E9B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0" creationId="{8A7837AE-15E3-1329-8781-EE3030FE60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1" creationId="{4316F12F-64EF-A915-D010-7389C46C20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2" creationId="{E1E104F9-AC59-3CC9-0DD0-E56A679D25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3" creationId="{5D2C4B62-4D3F-F127-B2E7-CE0B50A412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4" creationId="{E59E185C-2554-9FBA-1282-ACDC09759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5" creationId="{7085029C-F266-B1F3-C430-E4CE38297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6" creationId="{161BD825-3055-885E-1A66-063064E5CF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7" creationId="{7FA530EC-CFE4-4328-98ED-7C37219D0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8" creationId="{20D01575-A542-5777-1E53-F34904FCF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9" creationId="{4463BF93-74AD-D5EF-75B8-8D2CA684C9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0" creationId="{5295B177-3024-3676-6C9C-05B25A23B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1" creationId="{FBA7FD42-6391-D4E9-2916-F88494E6C9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2" creationId="{D5C1FC50-6AD9-67E8-92F6-66D07C98F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3" creationId="{E23E0E84-56CF-0177-3E36-28DC33DEE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4" creationId="{D814D97B-E48A-22FE-9BF5-221D83DE7A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5" creationId="{1DB07BCE-65A0-F4C0-E93A-04F58A50DF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6" creationId="{73595031-77AB-46CD-E52B-E82E1A5698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7" creationId="{945DF5AE-88E7-44AE-D308-3C5107B58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8" creationId="{FDB9B581-1D43-275E-202F-8BC3A0222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9" creationId="{8E934AF5-7D8D-DC75-9FFA-1C59004C6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0" creationId="{030D3164-ED7E-0E98-5AAD-6FE37CF73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1" creationId="{55D026FE-ED70-9FB7-8F3F-A2BB676001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2" creationId="{1EDF394F-6638-6FE3-2D05-0CCB47C601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3" creationId="{7C8DB2A1-6B87-BD8F-2E9A-6269116AE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4" creationId="{6C44A8CE-E42E-AA00-5AA1-DF5D4C89D2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5" creationId="{33444A4A-9040-B1E3-D494-ECB2CAD9BD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6" creationId="{4D2FFCFA-58E9-7552-D9CA-FE6771151E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7" creationId="{F57AFFEC-71E8-00EA-BD5E-1F0CF47F7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8" creationId="{6AC9E2E1-2FF9-0062-D346-25E51E0E81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9" creationId="{6784BB5D-BAA1-C7C2-EC3E-8E22E8A748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0" creationId="{11280D38-E2CC-B3B3-B31A-55244BCA2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1" creationId="{1DBE5A1A-A089-14B2-5281-73C5C8107C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2" creationId="{5B0B1919-DA7D-0ED3-612C-C8924F50C3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3" creationId="{915B3263-0793-542F-1986-764ABFC5E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4" creationId="{6E6AA9AE-E952-3895-977A-5D9EBEF5E0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5" creationId="{8F8FBB81-8DBC-7A05-BBD6-D9BB885712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6" creationId="{B13EC685-69FB-ED47-07B9-4EE33CA95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7" creationId="{D4F3F0D3-F94F-4A2E-F464-14A55C3A9A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8" creationId="{1E288208-5240-4268-D0CD-B04784D85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9" creationId="{D282277F-C34E-2002-0B59-00B9FA63EA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0" creationId="{DADC4220-42BA-4592-C88A-D81901CE5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1" creationId="{8C7A933D-719F-7FE4-AF6D-6FDE74EEB9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2" creationId="{C94A39A4-776E-9288-2AE6-BC89BA1278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3" creationId="{49CABF5C-1C3C-EA1C-EDD8-52A971888F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4" creationId="{AAE37149-69D9-E3E0-25C6-BFA2EF13D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5" creationId="{381F1CED-A52E-E707-9624-5EF6F722F1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6" creationId="{0679ED67-2D23-E273-D0D2-3651D2A39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7" creationId="{F0822CFD-BB09-6C48-2CEE-8A8EDE937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8" creationId="{700EBE68-C4EF-4833-E344-5DAD8CCB2E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9" creationId="{D0458C57-AFB9-EDE4-4935-4F2D88ED8E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0" creationId="{5ABEBB12-BF37-2CA0-A630-4AA25AB9FD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1" creationId="{3548B5C3-0BB7-B970-D01A-8066AEEBCA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2" creationId="{0562F055-3895-0932-7AA2-3957F19AF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3" creationId="{AAB3E9F3-A9BF-AA9F-3350-18DCDD4476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4" creationId="{EEE2FB86-7338-80BF-8D73-18E2D87FC8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5" creationId="{A2C6BA21-5758-4453-2F8E-AAE1B971CF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6" creationId="{0192ECC8-73F3-77B0-7C73-F4ABAD9FDA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7" creationId="{10EA0738-FEDE-2981-5810-DE1D2FAAFC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8" creationId="{DD81D2AF-D79B-32CB-B12D-A177D879A8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9" creationId="{4855F846-0891-51F5-F4AA-8225D3E222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0" creationId="{7D846D61-78BF-9447-55AC-7244CCB06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1" creationId="{1960FAA3-8302-A573-425E-E2C7FAA0F2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2" creationId="{71B6B0A6-73CC-F842-6525-DFCA62774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3" creationId="{96ABDAE6-D891-3547-6B1A-3B4F5024D2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4" creationId="{99757189-6798-D622-6879-9C79869A8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5" creationId="{A605D6C6-2BBF-0EB9-3FF4-BDB54E12D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6" creationId="{FF32C388-E5D9-6964-2151-AC2338E90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7" creationId="{92BECE09-E5FD-CDBB-8CE1-7078AA6A4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8" creationId="{823D2C34-D419-32DD-E138-831A0ADC11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9" creationId="{6B20E651-844D-E470-42CD-0147A8D5C2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0" creationId="{415EA97C-AEF7-2635-3E44-01A51C465C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1" creationId="{095ECFAD-6899-9C03-07CB-B538D3C838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2" creationId="{E1BBEBF8-9FAA-AF73-DDC8-3416AE5D9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3" creationId="{36614CB0-01D6-B1EF-83DB-17E8953AF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4" creationId="{B1F2898E-DEF7-3B64-A75C-062966B061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5" creationId="{2BF52DE8-8313-D6BD-A364-9B2CA4DB87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6" creationId="{598F8B8E-1DE1-CEB0-E314-8B7E09771E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7" creationId="{F0BAF36F-A9FD-8D71-9D87-5AC3805D4C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8" creationId="{95AE343E-E533-A069-1EE1-335AD76EE0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9" creationId="{B8594CD9-F403-6134-2D44-C4EE4DEA24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0" creationId="{EE6884E5-8924-FBF7-E1BE-9ED775847D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1" creationId="{925D404C-C716-639C-50E3-3EE20C3FB0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2" creationId="{C482F772-3152-0664-0CB2-1FE9677F1A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3" creationId="{2799AE7F-D69D-016A-2FD5-90ED445A55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4" creationId="{62229F34-0A4F-268C-BCA1-AE5054F293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5" creationId="{EBE71E49-1F8C-1685-47FC-EA3866ADA9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6" creationId="{C33D01C0-D95A-D9B6-A324-0D77963FD2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7" creationId="{C36813B7-C9CC-D3F8-8781-7330F950EA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8" creationId="{C3C4867A-DC94-EF94-DFF5-EDEE6583F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9" creationId="{27BC7D1E-12D5-A637-0837-B677DA56E2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0" creationId="{550D88A5-3C33-933B-B1A1-5B44B50E3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1" creationId="{0B966ECA-D88D-8B3A-9BEF-40EED2CC4D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2" creationId="{E76EA56C-95B5-BC2F-D956-6FE21E609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3" creationId="{66CE08A7-1CE0-ED54-AC04-8A671D37DC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4" creationId="{92AE6216-8F74-DD33-358D-48805023BE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5" creationId="{A03C18FB-B84C-C3E5-A63A-44DA3B1F0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6" creationId="{B8468B01-2188-CE4E-910B-9033C9E723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7" creationId="{7BCE29B4-7FEF-D329-A7CC-B6DD2AA4A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8" creationId="{05F61A8D-B3BF-F7D4-191A-F3E6B24F0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9" creationId="{0141841A-2BAD-927C-B57B-9A27A632F3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0" creationId="{2FD59EBB-D1BB-41AE-2EA2-8B2BCF238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1" creationId="{4179F738-11CC-A6E2-5F3F-3AF3A1C838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2" creationId="{08FFA713-B680-527A-D5E3-DF418C655C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3" creationId="{D944C883-2291-1D0C-6993-2254368721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4" creationId="{C5FA930B-A956-E17B-6907-0995588FF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5" creationId="{20150529-6675-2AD8-E38C-4BCFB1117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6" creationId="{1614A364-5456-D81B-525B-E88AC1FA7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7" creationId="{97FC877F-05F0-E15A-3EAD-DFEADEB1D4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8" creationId="{44DED112-22C7-D720-8B1A-36EB32D2D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9" creationId="{05203FBC-1C84-141F-D945-578C62B88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0" creationId="{0C57CA6B-5ABF-7F3B-47A5-5E915E5C54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1" creationId="{F1CCE393-061E-12D4-74A1-CB8CC18232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2" creationId="{B5D478DC-7C1A-A4BE-F452-304CA76C93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3" creationId="{76501E22-5F32-1100-8CAC-FFC12ADDC7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4" creationId="{AED04917-82F6-994C-9374-A0A5859D81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5" creationId="{D6B6485D-6E84-B22E-761C-8F8B34180B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6" creationId="{03C1205F-7060-E8F0-AA19-C7195720C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7" creationId="{478B01EF-7C66-BA79-B3C0-E2FF2F9ECE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8" creationId="{B5C6B494-9F7E-2616-AC18-7815939D9B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9" creationId="{603A152A-2902-BFC0-B1A7-1189394262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0" creationId="{ADE9A067-D358-C289-EFE7-144A1A6411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1" creationId="{D34153D4-54F0-2275-7E90-683FA1AFA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2" creationId="{DFE8396A-2F04-10AA-034E-53ECAAFCD8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3" creationId="{55257A79-15D0-49F6-ABCA-BF3CE1397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4" creationId="{F7CC9DB2-C484-EC0E-FC3C-3E3A200437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5" creationId="{73051F31-E954-AF68-886F-82894B349B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6" creationId="{1BAA0926-CF6E-BECF-8637-C66E7B3DD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7" creationId="{BA4B1F09-1719-AA91-87AA-216E2E734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8" creationId="{0E7C43EA-D9B4-EDCD-A667-770AF5468D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9" creationId="{D05D2F7F-55FC-8FD2-7693-87DED2380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0" creationId="{D607D3EA-6A86-9BCE-3B42-AC99B966EA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1" creationId="{1153925D-977F-607D-158C-758715B855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2" creationId="{09539977-E910-1F34-1863-E3B26CD6F5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3" creationId="{26C06F9F-ACF2-F747-D2DB-2FEA70D21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4" creationId="{D84B38CA-5252-F3BE-CE24-9CC72DF70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5" creationId="{346FCC41-AB5D-AB88-1675-662911EC74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6" creationId="{05DE6D88-9DB2-E996-0D90-A5433D842E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7" creationId="{0DCE6DAE-E47F-23ED-B3F3-F018BBA1F5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8" creationId="{8EDEA9B7-7133-D7F8-0C0B-CC3568371F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9" creationId="{82E483CE-1260-7028-566D-F9913C96C1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0" creationId="{6172FE51-20A9-2279-ABA7-084EDC32B5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1" creationId="{A4C720EB-85E0-4599-4B9F-C7E413373D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2" creationId="{91960F85-C447-8709-AFB9-DF09418070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3" creationId="{79312057-6358-E9F9-88D6-C62930F66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4" creationId="{B528609B-C6EB-0909-0667-219A2F86C8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5" creationId="{D14BC35B-D8D2-E0E4-CCC7-5C43643AF8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6" creationId="{841D1777-0DEC-073C-CD5C-45EACA6F81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7" creationId="{BDF402CA-33B6-5FF3-E5EA-0EB04357F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8" creationId="{CDA8EEC7-4C48-5444-B786-4D56C0E631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9" creationId="{F2B1C348-E812-F61C-CF76-6E97445B9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0" creationId="{B9B96546-D022-A706-543C-67423D989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1" creationId="{677D6A32-133B-7B69-30C0-55A3E0489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2" creationId="{93090C2A-81F9-1CEF-CFDF-791F57B5D8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3" creationId="{D1D23611-4235-D8FC-6827-3C86BE40BC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4" creationId="{7D81AE92-EDBF-F29E-E4AD-1022ED3E4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5" creationId="{9FA45AF5-C956-1B2A-B6D1-EC92C94914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6" creationId="{22587703-FD45-561C-4794-ED11862A0C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7" creationId="{65676B13-DFA7-3955-4B07-66FFFF2AF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8" creationId="{02108044-06FF-9F03-1F10-95F7E1FC66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9" creationId="{4E1CCDCB-38C9-A51C-D788-A0976C8315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0" creationId="{F4357B1A-308E-9BDC-F2B6-AD1FEC4B6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1" creationId="{94C5BC40-40AF-C0F9-FC28-9D7ED07A0D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2" creationId="{98DAB457-C70D-22F3-72FB-300D8F7B28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3" creationId="{99A30744-0046-AD72-1FB4-D0CD3CEED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4" creationId="{D654350B-1539-AEB0-08E7-919B07CB46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5" creationId="{94AFC7EF-EBCE-B43E-E553-F87823FEA1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6" creationId="{7B6083F1-FF3D-1D7A-7A7C-0AF8BB3222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7" creationId="{CA947A9F-9758-5E38-8387-23D9E914FA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8" creationId="{6F7E37C6-5731-DF5A-4554-37AC253E1F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9" creationId="{8FD8F969-74F6-C7A2-B499-25DECD7088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0" creationId="{F4B8C1E7-ECA0-FFA9-F5EF-943C9E9838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1" creationId="{0543654B-FFB1-806A-E3B2-C2FAE9B912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2" creationId="{D467FB44-1BDE-A876-DDDD-5204D03885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3" creationId="{3B8D31C8-984C-3938-AE27-9FC4275BF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4" creationId="{596EA172-D392-2263-9627-035F9CC805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5" creationId="{FC7D21ED-1E25-F968-1AEB-3CA2CA455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6" creationId="{094564F9-6C08-128C-C6F6-B07CACF90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7" creationId="{C57E6E7A-5636-D165-98AB-95CFD161B8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8" creationId="{F566C232-5151-BFE0-81CF-B546B65D0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9" creationId="{93801816-B87B-7FE7-F65A-BB4E403A8F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0" creationId="{C3688282-C991-DE5F-0626-E30B115B3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1" creationId="{B0AF55E2-B366-9267-7E13-BAACCC81B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2" creationId="{75713942-59F1-8254-A9B0-5981F9614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3" creationId="{545176F6-F08B-7CDC-D48A-31553C57A0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4" creationId="{2CE81CDA-EB4E-0E92-34ED-4076B15CB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5" creationId="{BD4E1F4D-0B3B-3900-8D3A-F4EF2ED7B1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6" creationId="{60D70C05-88A3-EA47-1948-5BFA7D68C6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7" creationId="{8F71FE87-2A43-A692-03AD-8A3F2A571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8" creationId="{D4EB0B1B-AD79-E97B-32BE-5A9960BBDB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9" creationId="{A747F04E-B7BD-BA36-10CC-8B638DEC73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0" creationId="{55C0447A-0FD7-DAF0-F29A-E84DBEE5AA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1" creationId="{144BBD28-4EE9-8943-C177-9845700626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2" creationId="{9859F7AC-D88C-BAA6-3982-1142F28B1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3" creationId="{8BF60B78-E4C8-F9ED-DBA2-780BCB624F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4" creationId="{47A54A1A-B5B2-0E0A-41E9-7895D9724D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5" creationId="{8C1A5A3E-9F0C-B0AB-FF12-68F04CC9FE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6" creationId="{C56D6CAF-9754-7D59-4015-A8D968D7D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7" creationId="{7FB21646-EDDA-8EE3-57EA-64EDA1CC8F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8" creationId="{ED2F48B9-4136-F1CE-1041-DF70FFF63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9" creationId="{673E905F-96C1-631E-D064-CDFE0B5286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0" creationId="{3AE763C8-5595-4C13-68CB-C7509ABD63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1" creationId="{4521AE1C-7C11-3390-F81F-10CDF547D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2" creationId="{5B110A70-ACD9-BB55-9D89-FE40D079AD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3" creationId="{ABFBD3F1-568B-A1BD-59A0-242B40B3EA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4" creationId="{81AC99E4-1C79-40FE-3603-B566EC34A1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5" creationId="{197162D0-AA17-B338-152F-C0368BBE12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6" creationId="{78D7ADC5-38D6-50FF-C7F0-09A8BE77E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7" creationId="{BB621C70-EDDC-1E4A-0B4F-2E4F8AFCF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8" creationId="{6C8254F1-6D35-4762-78C7-1CDF57D903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9" creationId="{8AC83670-1EDB-957C-A978-2F180B1D9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0" creationId="{465B442D-2A34-5374-25D8-A4C7704669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1" creationId="{018B75D0-BDAC-697D-BD98-7BA3744A3B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2" creationId="{B1754142-940F-60E4-7BC3-1096B2181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3" creationId="{5482356A-4AE0-B547-F193-CC2CFC977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4" creationId="{391A725B-A8BF-8C50-1668-B0379386FE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5" creationId="{A3C3A4A9-BA0D-F988-CF63-EFA1AF6F0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6" creationId="{6691A0BC-A2C8-E5DA-7D8B-B2382969E4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7" creationId="{92E7624F-A9F2-9D37-A700-03BDF7890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8" creationId="{E286A9BB-8731-2A84-5BA2-1A42AF0617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9" creationId="{1D1F39A7-9BD6-5728-A209-3596BDE56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0" creationId="{52DE5264-63AC-D7C6-C003-25AA9F658D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1" creationId="{26AA80F2-D443-F8CE-436F-A217D31D0F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2" creationId="{6303E416-76F4-C05D-7DC3-6C124B8C0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3" creationId="{1F8024E0-A361-71E3-882B-231AF061AA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4" creationId="{833A07B2-A819-729B-E771-DCB78EF98F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5" creationId="{05C75951-0F1A-2173-E571-5EDF8E3F86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6" creationId="{0F144D67-782B-082A-DC09-B688057456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7" creationId="{2D9256A5-1015-69A4-CA4E-3CA34A834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8" creationId="{792D6EB9-D986-CE7E-9BF4-5E38C43871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9" creationId="{E9F1872B-6949-4116-AB50-3DD257CF9C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0" creationId="{0D9E7FD2-D4B1-ACA1-6B02-435AA01879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1" creationId="{18E30560-1B96-4F88-09F6-9037EC02E5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2" creationId="{CA3AA92A-9AA6-62C3-F910-EE3F2982D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3" creationId="{2107E171-8B84-9284-D2D0-64A5E6AD8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4" creationId="{9A4921ED-7D62-3815-26C9-A600BCEF15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5" creationId="{5A73ADF5-DB20-77DB-7E0E-2B127869A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6" creationId="{E6A12CC7-DB79-29B4-51A3-6B50340650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7" creationId="{183DFD8C-E676-263C-3B11-CFE0E3581E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8" creationId="{59941688-FE9C-B057-1B5D-F85F0090BA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9" creationId="{C8332AB3-B109-4A50-4B81-E7A4CBA6D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0" creationId="{DE5D2CB2-415F-9C3D-B784-5797A02981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1" creationId="{C8C76E73-248F-3FA3-080D-F98366773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2" creationId="{6EB55A63-8293-E4BC-9762-ECC2BA5748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3" creationId="{5C8B8B88-212B-ECB5-EA76-F8815DB91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4" creationId="{D93897F7-9379-F91E-6C1A-6577226E98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5" creationId="{E45026E4-4CD6-64C9-4700-FC77C8906C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6" creationId="{2A7661A4-F8E8-96C8-122B-6AE5FD6732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7" creationId="{E1527B08-9E79-804D-71D3-C63206E538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8" creationId="{7423D0ED-469A-FFB4-5EB1-6C595BDED0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9" creationId="{92726FB7-B10C-54C4-9947-632E6834BB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0" creationId="{2CF9C955-4313-142A-DB28-AC9D4AB68A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1" creationId="{20403817-AAA8-4E27-25CE-18C3EE4E44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2" creationId="{9A3E68DB-24FC-6519-FEE4-E2643F7B5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3" creationId="{55E805C1-7B32-AEA6-0955-29B32473AF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4" creationId="{4C86B19D-6AD7-384B-9295-0B870241C2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5" creationId="{99F1853B-F4D9-CACB-51EF-E99FD0585C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6" creationId="{089F775D-DF5E-89FF-F6B2-0650D1707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7" creationId="{5B7ABF45-55BD-B133-9099-224C380094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8" creationId="{98BD8451-84BC-B054-7EB1-787C405F99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9" creationId="{EE0FCAC6-E46C-EFBA-6160-2A63F329ED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0" creationId="{25E966A1-0C1B-2245-5DA2-634846093D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1" creationId="{7A563E7B-02CB-F3C3-2758-04E6DE79C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2" creationId="{A04A169D-ADC4-F980-6AD8-07FF9EE8F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3" creationId="{96E06592-6F5B-EF60-9F88-0272A4C32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4" creationId="{7CC47DB0-7F58-19EF-46CB-400EB31E5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5" creationId="{9A9D2AD0-09CA-0E6F-9EFB-948C3AF6A6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6" creationId="{52EAE1DC-26CE-A632-2A84-DC577EB808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7" creationId="{9259BCE0-5C2D-267B-0A5E-4CD2C4B42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8" creationId="{5A6D703A-2B89-0721-FE99-FC7998C13B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9" creationId="{5362AA02-BBDC-71EA-D93E-B352249C5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0" creationId="{F32459AF-421D-887C-1D01-AE1B475F37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1" creationId="{134D1882-65BF-E547-A5D4-EDB71FAD0A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2" creationId="{0E5F9C6E-19D6-1998-33C5-99990343F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3" creationId="{2E867248-0AD3-FE78-BD04-243957CFE7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4" creationId="{67B65014-2C4E-1BEF-10BD-D0E931419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5" creationId="{7DF24D7A-9D1D-3BF4-75C2-0135ECA5CE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6" creationId="{3EDCB082-2A30-827A-273F-8B7F1E8B6C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7" creationId="{885537E5-34B8-FF21-178E-D3D6E0B8F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8" creationId="{AB3B2119-3672-5101-A760-DFCD6CE0F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9" creationId="{471F87C0-9436-F50A-1D02-1299358938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0" creationId="{BFA68EC0-3B34-E0E5-A9BB-7DEE2CF31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1" creationId="{DDF7A388-F4C6-2911-EF8F-A43D81D307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2" creationId="{0B636358-6F68-CE8B-5C0B-0E517D3BA7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3" creationId="{87054761-B030-2B03-7171-C97527E20B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4" creationId="{E39F1502-FC72-B1CA-08BB-3F4FBBFB7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5" creationId="{0AB6A9C9-C034-3761-44D2-4B22343DFC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6" creationId="{3BD56858-7340-21E1-7314-412E5BBEE6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7" creationId="{0C968E90-8FF5-3CB3-9C71-1DA3320FA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8" creationId="{FEA3E214-DB78-55A1-7DAD-C9FC0A4E54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9" creationId="{A4581514-7035-06EA-38DF-E41684048E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0" creationId="{D43F056A-48EE-F31D-8A3F-E210BB58E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1" creationId="{C44578B1-3A79-3C30-C9D2-4B163D6F14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2" creationId="{B8EA54E8-D9C2-81D8-3A3F-16BDAE5747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3" creationId="{2BF91D21-7EF0-0628-E7FD-C53A0579E1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4" creationId="{DEDE46C4-C935-D47A-21CF-5FD8F9676C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5" creationId="{0DDE7F39-92E9-609F-37E3-D35D4E7FE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6" creationId="{FB34A101-54D8-FD1D-B60F-EA5ECB0960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7" creationId="{D4B50C40-9D12-7C33-68E9-2EE4B424DD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8" creationId="{FE13FEB0-8746-F9CF-6C80-6EA0BE310F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9" creationId="{67EC60A5-3D48-A19E-79AB-07A32D1BC5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0" creationId="{C2355798-A4C2-A292-DB4A-0472AC01B1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1" creationId="{73643B7F-4391-34B3-9FCB-515E58A54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2" creationId="{DB14F206-6D95-E8CF-920D-BDD37154D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3" creationId="{F712BF07-3C29-BF68-EFAD-94AE687CA4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4" creationId="{42043C50-DD6E-7667-A9D0-7A9DB023F4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5" creationId="{91D89817-2C55-4170-C129-097C0FB3C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6" creationId="{FE2EA711-1696-7A6E-7255-763704C8F9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7" creationId="{06276911-4596-BCA0-B610-1BCF6F29A6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8" creationId="{B8B7660C-F51E-3143-B446-4AF91C4A52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9" creationId="{515D48F8-C265-57FA-71A0-B143E590E8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0" creationId="{D8EE340B-1F96-EC97-809E-C59DE878C5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1" creationId="{68DE4A98-64F9-1552-F0EB-AF45693B2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2" creationId="{498204DB-2561-5823-A636-07EBE7E9EE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3" creationId="{29712C87-93B1-BE73-6680-EE35C26C84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4" creationId="{648FA88A-F96F-A949-7387-8C3107482B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5" creationId="{B63487A7-8B1C-B846-7BE5-ADA88866FE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6" creationId="{75254206-ECF6-4608-C304-BB1BD246AB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7" creationId="{03A69F02-00AB-2868-6B56-1B0DEEDDC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8" creationId="{F683109F-2D84-DF6F-9349-1ABD1F9E7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9" creationId="{56257961-5954-19E4-663E-C17766057E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0" creationId="{4990EE10-CC9D-C001-EB66-26C48F94B5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1" creationId="{8907829C-8F0C-599F-0157-2330A15AE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2" creationId="{5AFF5526-5707-16E1-A604-15949D4D7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3" creationId="{2F4BBB7D-379E-8185-BB86-C60A0EDC46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4" creationId="{15B53AF3-23F9-45A8-C27F-E5866EA627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5" creationId="{5AB19282-D7BF-84FF-358A-EC48EDA324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6" creationId="{F9D1C936-D8E6-1123-991E-5AB0381F22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7" creationId="{0314D5F1-EC57-4AB4-8230-AE426A9E2E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8" creationId="{7E7CB492-9C69-EC92-D083-87A79349CE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9" creationId="{0DE812D4-18C4-887B-9A51-AC3BD22899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0" creationId="{200970C3-C493-998E-963B-2002FB9100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1" creationId="{AE82B9C9-D46B-C0DE-2D56-4EBDA51D7B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2" creationId="{8DB54AF5-48F5-88BE-79CD-97D94F23D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3" creationId="{C839449E-4542-6550-D167-4A9E0BB190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4" creationId="{711E407F-F52D-FA7D-03C8-423455EDD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5" creationId="{54EEEACC-0441-D177-FBDC-F674F9B384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6" creationId="{BABB792E-DD26-D7D1-31FA-5F0FA5B445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7" creationId="{E9A69B87-97FC-81D9-79CB-40CB71C25D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8" creationId="{0CEA21DB-8AE6-D29C-9D6A-C672CB5CF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9" creationId="{0C8889DC-3D69-9E0F-DD5B-BBC613725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0" creationId="{99962BCD-50EE-BB85-CE0C-8D3085D21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1" creationId="{32C41A96-7529-FFE4-D61D-8B3FC7E0C8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2" creationId="{DA6C4438-1E3A-DE5D-1070-711D84EAB5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3" creationId="{99E7F9B5-3A0C-E04B-068D-6D6B4FED0C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4" creationId="{44BD388D-2A51-F58E-723A-1B91FA5505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5" creationId="{8906DAFB-F5DC-F526-8F9F-52343245BC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6" creationId="{1D274EE6-8C18-BF97-FB39-31490DB64A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7" creationId="{E37F7654-E616-4DBF-A34A-A824A951A5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8" creationId="{38E46700-431C-1DFA-C54A-C48B6F0F1B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9" creationId="{E768E5E9-D0E4-1707-1459-3194D51F7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0" creationId="{296C1F3A-F3F8-E697-7B68-06A63868DA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1" creationId="{25BEAF17-B83F-4C39-6FCC-8EFF57021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2" creationId="{08AC3180-AF5A-28D8-6236-00CC4BBA6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3" creationId="{A3E01129-326C-7FD1-5438-86373C113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4" creationId="{B1B3EC77-C973-26C7-F1DC-3A8AB620F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5" creationId="{EAEB7145-D3D9-FCF7-F628-5EB639C0DF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6" creationId="{823417D0-52CD-50A4-DACC-71A9F9E98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7" creationId="{F38C13FF-C1D2-8FDF-89D9-4ABE2AAD5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8" creationId="{7B6AEEC5-DF29-9878-D290-F34FB98AAD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9" creationId="{6F16C533-F78D-4D4A-BD35-B3DC2FA7D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0" creationId="{498395E1-730F-0845-4F94-27B6DF097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1" creationId="{69A7D00A-2CE6-88BC-D013-E647472F4E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2" creationId="{377E5169-4982-4514-5930-71A7A8E201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3" creationId="{491B66B2-4C67-8950-CE54-212545853A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4" creationId="{00CEE456-B122-8E06-8049-55D460D192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5" creationId="{715382B0-C7DB-3A82-9105-518D09A65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6" creationId="{391374C6-C3A7-F60F-BC11-A0CFEB5AD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7" creationId="{C6532B30-3599-2240-0C2E-4C993C095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8" creationId="{5026434F-74FC-5F5C-0953-AC92D6342F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9" creationId="{FF3DB407-B85B-6038-D5D0-C6ED33D63E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0" creationId="{9402FB53-6106-CEFB-D6D3-FE331DF35C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1" creationId="{C710DA7C-69E6-5A59-90DE-70B6A5E3F9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2" creationId="{0B6AB7A0-FE46-BC87-4158-3C31CA8EDE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3" creationId="{2ACE53F5-3216-358B-A012-17CDB224D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4" creationId="{C84F8524-AB46-62B8-11F0-6721B20D38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5" creationId="{FA46C1B3-A352-8389-5864-4A61BFC83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6" creationId="{21A55EED-5772-20B1-37C4-F1ECDEF3E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7" creationId="{4D318F8B-F4C9-B365-A713-D28137741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8" creationId="{886E0AB4-266E-04A5-485C-6DBCD70BB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9" creationId="{5CDF5C35-86B1-DCA1-513A-83F02DD32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0" creationId="{37781BD2-F6C3-4ED8-619D-57B87829F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1" creationId="{1E59DA7A-DC76-2FC9-1186-47F0B22E76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2" creationId="{ABC5E6A1-91E6-EA23-9129-A0D5A710D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3" creationId="{C6C19A21-D24A-A093-76B0-18C059A88A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4" creationId="{38A24799-9C4A-6718-66FA-D3275EE98D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5" creationId="{7410E78C-EB65-DC20-98A1-67264E3B4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6" creationId="{B85A8373-E19C-9A9F-9B72-C529F454C8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7" creationId="{83E8FA6B-23E3-9980-FCEE-42B46778A8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8" creationId="{6805824F-D18B-5B76-E6D7-98AF361C9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9" creationId="{18461EC3-05C0-1D57-824C-FFAAA849D9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0" creationId="{41DF9A0A-FE8E-F957-A868-F66F14C068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1" creationId="{AB0C632A-9402-E671-8D73-F6523193DD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2" creationId="{40571145-BEA3-7B7C-7BB5-3F9D761A18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3" creationId="{C32B28A7-8BEC-3BF8-FFA9-342E534934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4" creationId="{8C538E67-37F2-FA12-F370-00A82E05F2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5" creationId="{C70A3836-51BD-682B-B710-47BF2E6DE1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6" creationId="{0D29C701-4F89-818A-34F3-4843EBACE2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7" creationId="{18A528EC-C017-F5C8-40B6-CA931F1721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8" creationId="{315FEF47-0AED-6CFB-DD8B-7867D90AA7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9" creationId="{61E8CF7C-08D6-C4C9-4C59-19C91F3D9F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0" creationId="{74243CF7-658F-4961-680B-26AA8DC08B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1" creationId="{E18CE5D8-60DC-CE08-AAF3-B50B10C08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2" creationId="{0E5D7F55-FD68-816C-D77F-72AFD8CB9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3" creationId="{BA83A213-2FAC-F434-9D69-428C54EB7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4" creationId="{6DA6D96B-A8CA-3BA7-12E5-8D352AED4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5" creationId="{93909F64-1C50-E9D0-39E4-49A64E3AB4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6" creationId="{07744552-50C4-F7E7-5791-FD7AA3AAA8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7" creationId="{80B2C226-1C9A-BD47-B403-A221F19A2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8" creationId="{98F64C68-88C7-E4F4-46DB-8437B7594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9" creationId="{A66DDFB5-D11E-5ACB-46DA-3DD3CF9F6B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0" creationId="{79B369E1-8648-AD68-51BB-E6C6C5E7F1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1" creationId="{69D30D1A-352E-00C7-336C-393A0EA15C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2" creationId="{71DC7F9E-C436-6407-6A82-CE0673A51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3" creationId="{9DAC127F-2962-25C5-513A-8A04101AC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4" creationId="{08F399F2-4CD6-1FF2-2B43-9D864857B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5" creationId="{1C1C7FD2-9B4C-DB46-0009-1781F06A6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6" creationId="{E8728A3F-FB65-2E1E-64F2-7492706C0C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7" creationId="{F83E1C25-9443-B75C-6190-C7B77DCC2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8" creationId="{52B7C65B-9FDE-8F5A-CE80-62313465E5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9" creationId="{4DE0BB14-E2CB-5D11-3E57-3606D113CF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0" creationId="{A33DDC3D-964A-41DD-715B-6B8EF5E63F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1" creationId="{0DE8042D-B46D-88FC-5FB9-012807C41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2" creationId="{477966A0-B742-50DC-33B6-FD9A74C49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3" creationId="{25E4FFA1-6344-0A9C-C744-0F7B3672D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4" creationId="{0C213909-211C-4137-163C-5AE580467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5" creationId="{B404E9A7-5642-3F26-B2D2-804F041EDD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6" creationId="{3E52B5C8-5606-162D-5112-5EE0D6136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7" creationId="{9502C31A-6874-9BAC-3FD6-C9C63F0425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8" creationId="{0272DDA3-AB83-3538-FC20-9F5C7A509B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9" creationId="{EC13EC78-4F11-8478-A545-F59382B393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0" creationId="{74893F2F-FCDF-8938-9B03-1E52FAC342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1" creationId="{8239E41F-1BAC-D2A1-ED5F-0AF52AB38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2" creationId="{B35BA2AF-25B8-EC79-E21F-B702E635AE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3" creationId="{FD979D2A-25CE-FFF3-44B4-36BDA229A1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4" creationId="{A873103E-CEDA-78FA-5FE9-FCDB3AD1D9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5" creationId="{76105542-F7E5-2178-BCB5-A7ED099724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6" creationId="{EA4B7025-FC36-CDD4-45F0-D1150BE2C5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7" creationId="{49E6A5A2-17EF-77B1-DDD1-E2D1A7909B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8" creationId="{9E1AF3D1-D0C6-701F-0927-474FD27302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9" creationId="{ABE94CC9-3231-05CC-4864-644C4F49BF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0" creationId="{DC17FE87-AD69-CB91-480B-2A8DC3FFD8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1" creationId="{DE2B8E93-B06D-267F-3F81-58BAF84818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2" creationId="{51EEF72A-5F2B-3091-4C5B-9E3445A29F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3" creationId="{93B66D27-DA57-057F-C463-4B23D6A31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4" creationId="{2A095379-32DB-6EE8-9386-D1B1FF1FF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5" creationId="{BA3031E0-55A1-83BA-1460-5556CC9B9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6" creationId="{1E699347-02F3-C3F2-A362-5D8123823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7" creationId="{CAA3381E-DAFA-382F-3CC9-681249289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8" creationId="{D66F92E2-6F53-2F57-B203-239B49D02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9" creationId="{ABE7CBA5-225A-3F3C-4987-83498E0AF9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0" creationId="{FA13DFD7-C465-3B65-7F69-B0444D3831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1" creationId="{AC7202E3-7CCB-5B3C-80FE-685C66D975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2" creationId="{3B40F19A-7103-B2CC-890C-2A8DED700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3" creationId="{5411C693-09AD-ADB3-1C31-67BD44AA92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4" creationId="{4ECC88E6-B506-C205-ED64-D7B735EFAC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5" creationId="{6B97EFEA-115C-4FCE-00F4-1827A157A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6" creationId="{32B03C3A-2A79-D86D-0B9D-B532841AC3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7" creationId="{F036240D-0EB4-DD94-B835-46559E93C0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8" creationId="{0481D7B4-8759-40DA-9882-892625B461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9" creationId="{FFF82AE4-A052-8244-7330-5BFBB72B28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0" creationId="{04D36E5B-A236-107E-CB10-96092720E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1" creationId="{7214E3BA-591B-1838-7F17-3F54A96064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2" creationId="{95F34717-430A-B625-72EA-1F5A246FC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3" creationId="{5DA529D4-7AA3-1E56-4157-096A43CBEC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4" creationId="{61A29B43-7FB9-760D-D8A8-96A81F3002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5" creationId="{62A567D5-B252-168B-37DF-4FAB55D9B3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6" creationId="{917DEA8B-1019-89B9-1849-45AE42A55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7" creationId="{E0866603-D77F-AA5D-397E-1BE9BA5974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8" creationId="{1AD44FBE-74F4-EBE0-868C-ECE089657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9" creationId="{153FF0CA-CDC8-3BEC-F6D5-CB6C307ADD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0" creationId="{4C0ED314-A041-B28C-9C1F-86A555D43C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1" creationId="{A254DFC7-80A8-B40F-0B55-3E841B5F1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2" creationId="{9476BECB-A67E-E15A-52FC-3AC14E1304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3" creationId="{E71931BC-F00B-E1D8-C60D-321E132086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4" creationId="{D70A65E0-8019-F07F-2191-EAD9159817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5" creationId="{7A56791E-DF89-F551-0626-A41C3AEE8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6" creationId="{AA928384-86B4-A96D-9FC2-BD70BA9618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7" creationId="{AB76FD67-5903-7900-19FD-835B1E9B80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8" creationId="{A0FD612F-618B-1C76-49C4-7FAB6396CE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9" creationId="{DCE1F87C-26A5-B099-2963-35780FE88E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0" creationId="{67CC2E59-2376-6A36-28A7-A0BE3717C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1" creationId="{F47DAE59-5EA0-F847-218C-D2D8FD016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2" creationId="{C5884B45-3521-7ACB-FAA3-A83EC2C5C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3" creationId="{DABD58E1-358F-3360-59CD-DADB1956F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4" creationId="{5DB908BD-D59C-8FA0-8E1B-33FEBA8F88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5" creationId="{F37562C6-AC30-45D0-06A1-4869B79FD3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6" creationId="{7CBBBE24-5F31-E829-4E17-5890B8C034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7" creationId="{B43FB88C-E7D1-22B3-D88F-11BDCEFBF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8" creationId="{C7A01C58-E0EC-CA8D-DA62-63A978281D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9" creationId="{F54882F6-0CE4-8E51-052B-9936CA401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0" creationId="{A3248EE4-E6F4-7FBF-9F71-F49106968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1" creationId="{21CBA46E-B5EB-8733-9A5D-CD94662463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2" creationId="{5B06B7ED-6815-C4FD-6919-6D4FC08771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3" creationId="{E773B52C-38E2-A464-2A25-D7C48F95A9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4" creationId="{6CF391B0-3C80-80F0-418D-2552196FA5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5" creationId="{CE102769-658C-F9A5-F675-F730F465A0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6" creationId="{30EB0535-3A4E-A83D-9A63-19E4E9F32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7" creationId="{20D69BEF-46C1-7277-1FA6-AC2F19E8C9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8" creationId="{E5B65945-640C-A3DD-FF6C-49440F23C6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9" creationId="{0C7F64EB-8F1D-C3D7-F276-DA2ACCF34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0" creationId="{0E27BA6C-6D06-9C11-9C87-FBA890DBB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1" creationId="{0734796B-6295-AAE9-8566-C420A4EB51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2" creationId="{2748BA58-5ABB-D2F4-D024-3B0A05FCF9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3" creationId="{CA8A721C-FD8C-91B3-F8B1-808A7531C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4" creationId="{74AC8052-9EFF-03B8-B9D6-9DAFA6AB8A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5" creationId="{E19682E7-854D-0A52-083F-FFCAEC2660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6" creationId="{41847081-3CBA-7A16-5496-1982F658B1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7" creationId="{31176596-6F0F-3E44-E848-32FFE703B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8" creationId="{102D0877-2939-26E9-6C21-836337AC0B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9" creationId="{56F08F1A-4554-27D2-88AF-ABB37A33D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0" creationId="{4984E023-01BD-E468-831A-4747E8F1FE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1" creationId="{F7799CCB-193F-01DA-E206-9740E943E2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2" creationId="{DFF86DBF-E1E4-CB4D-2DBF-1E933DF4B1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3" creationId="{01CCF87D-3050-1748-F669-D10217742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4" creationId="{C4994FEC-1DA7-8E14-53D5-28E0787B0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5" creationId="{1A56DEE5-9AF2-C168-4DAA-780ECE0015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6" creationId="{F6AB9908-3E94-D584-D49C-79888F72C3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7" creationId="{38770BBC-B27E-8229-33C5-35923AF3E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8" creationId="{25C53B23-172E-4D05-4C95-FA803D4E2F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9" creationId="{E12AB694-E177-3493-5EAC-6823DFE29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0" creationId="{8FC0AEBC-034E-21FC-141D-FCD053BE2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1" creationId="{47620338-7BD7-F66E-4112-49DC42615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2" creationId="{58A2B35B-7C84-B006-1976-2D2D29472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3" creationId="{CD1493EE-CCF0-067D-C708-C9FBB14E1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4" creationId="{A1D4E215-B689-4B3A-636D-FA1516CFF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5" creationId="{859FC579-BABC-1FCC-7213-3DD0740A4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6" creationId="{60CE6E3E-FF33-5516-6F54-38D8566499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7" creationId="{D611A7AA-ED5B-4689-A592-6C841AD0EC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8" creationId="{BED0F2EA-886C-3010-D143-BF592869F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9" creationId="{0DB1153B-00BA-E1EF-3A06-2A0CF788E2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0" creationId="{62509216-6008-B7FF-8111-D9890A88CD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1" creationId="{EDFC956E-2EF0-9F8A-309D-464A146D1F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2" creationId="{713C2322-E84F-3A18-1169-C6B153826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3" creationId="{5B95A8C8-F48D-853D-6158-16C38621F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4" creationId="{F00269DF-1F45-7ADD-5108-A2718681E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5" creationId="{F7A21CEE-2D8C-0596-1AF5-83BADE7B86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6" creationId="{C4F0FC8A-E62B-35C0-720F-A71FE76552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7" creationId="{56C2C046-B745-DAFB-92C6-4B7B0CB14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8" creationId="{63A35299-16C0-7F8F-5C0D-6275943ED4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9" creationId="{E337B29D-0391-C1A3-21FD-62C00795DC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0" creationId="{A581779C-6A2D-D3EF-3B4F-856C4C149B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1" creationId="{FAFAFE30-192B-111F-C66A-1C6360759D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2" creationId="{7BDFA7BF-96D2-2B51-5285-40BB5E6692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3" creationId="{5D40B930-A757-4D09-D369-B9D329FF8A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4" creationId="{88D2AF8D-BA1E-3210-64CE-3B6D4F9F6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5" creationId="{00F0E43E-7352-AA07-4D6F-BC093D9AB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6" creationId="{9B0606C1-D5C4-7D66-A1EF-E3D6C6F2A8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7" creationId="{DA650CF3-3D6A-D900-C005-8CB8E94D7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8" creationId="{83DA5976-78C7-21DB-B670-D0E94BDF94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9" creationId="{A4D5481A-18F8-2020-D3CD-45C4F17F3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0" creationId="{153A941D-1805-A556-D4CD-245712BA8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1" creationId="{2F51075D-F21F-D981-B2B9-DE84BB7AB2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2" creationId="{88E24847-4EFB-328B-9041-CDB97FC7A7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3" creationId="{F1EA8C92-58F4-C049-4D85-3B2902C973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4" creationId="{C1836F11-2A35-EE3D-0FEA-285F95937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5" creationId="{356B3EC6-DDE9-4F2A-1D6D-F8C59B5D22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6" creationId="{1C6F388A-DF68-DADD-D13A-2DF285C0B0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7" creationId="{9D01F64C-8863-8BEA-6A87-F46EB2EC92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8" creationId="{A63DD31A-23D0-7C8E-6970-6AAFF9E928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9" creationId="{2D27C66D-259F-FDCE-87A4-DF547B377C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0" creationId="{65310A61-F285-C4F9-EF8E-C0A786BBBC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1" creationId="{59553A7C-A008-6B2A-5F62-C99ED2D47E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2" creationId="{32003557-87BD-A655-B6B9-A2CE224DF8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3" creationId="{EF60D07E-B906-B133-1F3A-3C08C0B942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4" creationId="{89548B77-4ADC-019E-2F76-8355C5747A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5" creationId="{581CF41F-569D-F0BE-12CA-0F3E57BEDA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6" creationId="{6BCB29C7-FB2E-34B2-C7AB-1B4CBC481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7" creationId="{75BD779C-559F-6403-C5D0-658FB44371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8" creationId="{428ED61A-CA27-6C53-1673-975CAB0A91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9" creationId="{7D32EE3B-6D58-A29C-5DC8-1097CDD9AB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0" creationId="{D8A1FA31-FFDF-C6CD-D0A8-ABF949CA3D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1" creationId="{65D95156-07C1-3142-43C9-9CF0009F4D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2" creationId="{E663792E-80A6-8FF3-E6C0-3E8541AA5E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3" creationId="{1A076E58-1257-B84F-19BA-5C233015E0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4" creationId="{E3A8F9DA-FEE3-F869-4F52-3F66BB58CA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5" creationId="{63174F44-14E2-DC7C-8937-E2C1EC7E27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6" creationId="{90B7C865-38EE-E6E2-9AF9-0CE7EA59E7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7" creationId="{86826909-1096-1E77-652B-F4DC30055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8" creationId="{DC35F1DC-FA79-93E3-852E-039B526629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9" creationId="{9D9EC188-11A1-04E9-CA50-D6FAB815D1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0" creationId="{F7C0BF1D-B055-6428-1F04-355FDE5487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1" creationId="{04E6D5A4-CF6D-3952-4EBC-6341843B0E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2" creationId="{BEB97AD0-4773-311B-F647-1A10D77C7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3" creationId="{7C416013-6A86-5E05-2166-5A4F15396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4" creationId="{BB43C95F-C015-CD1D-C07B-87DD2D64E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5" creationId="{1CE7D8A3-2EC6-79F7-69D1-2F5FEE2C1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6" creationId="{8E7BACDD-A845-4758-C9A0-E41F449C9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7" creationId="{D1CCBAF8-D8F4-8432-B159-229528C1EC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8" creationId="{9A69AF43-10C0-4D50-E25B-87217C2CFF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9" creationId="{2B6E0FAE-3DA9-1639-AA28-8A1D1FCB4F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0" creationId="{3D44D4B1-18E6-2FB8-649E-A76BA9CD8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1" creationId="{9C95F72C-DEE7-62FE-7E1A-645AFFB475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2" creationId="{E65B86D7-5524-3307-3807-EF65548EA3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3" creationId="{86441C80-9FE1-1AE0-8067-3B448718D0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4" creationId="{7837712A-9F53-D1A3-C6CA-19CFE9D3D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5" creationId="{0A1D9492-62B2-C58D-56B2-EEB1F192DA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6" creationId="{C50B0D4A-BCBD-E066-7419-704175BEA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7" creationId="{3F526C5B-15E7-72AD-B007-08DAC0A685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8" creationId="{F036C809-0B66-82CE-36F8-4AE9663919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9" creationId="{4DB6BBF2-3C9B-8ACE-3383-65CC114B60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0" creationId="{2773B479-7C49-AC28-368F-6D93D35B3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1" creationId="{419BE81A-9F8E-9A01-DC30-D38136571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2" creationId="{1DEF98E7-B6CD-E06A-A671-9173D49C4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3" creationId="{8B3E8059-4079-C52E-A620-606F7AA4C6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4" creationId="{43AC393C-5BE7-8651-C668-5E088BF6FF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5" creationId="{25545899-C07B-E5D6-B920-A7476FFCFB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6" creationId="{7FEC4A25-198F-1A3C-472F-058D1A7816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7" creationId="{EAC29C9D-4BED-8F5B-BC56-201E0F0F98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8" creationId="{DB7CFEB3-C19B-12BC-ADE7-49002039E1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9" creationId="{0AD98952-EB98-A3AC-D0BD-9A3678504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0" creationId="{121A898A-9309-3937-18DF-E0013B8A92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1" creationId="{4EFA1568-3E2B-C005-E8B4-C9D977D3B6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2" creationId="{35055A5C-C7F6-DDAF-5D42-EE396E2F0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3" creationId="{C219E1EE-1614-5FF9-0B20-ABB59230F7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4" creationId="{DC9C4193-CDEA-CC0F-AABD-C0EFD2A060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5" creationId="{2FD09096-DE73-9B12-824A-F88527A35C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6" creationId="{6F11F74D-29AA-2D2D-55AF-52368319B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7" creationId="{36B49352-BD16-28C2-72F0-4DB0CCA6D9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8" creationId="{0772CFB6-5D92-A73D-C85A-BCF973D244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9" creationId="{5515953B-FE0D-996E-013F-DB7428B60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0" creationId="{BC73A360-D3FF-CE38-702F-CECD9BA27C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1" creationId="{FFD5884D-2270-48C3-7707-14D4C5815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2" creationId="{0D1970BF-C23D-C6E2-C54F-A78C22F232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3" creationId="{D504FE9D-4639-3D6E-F200-C76E2B3591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4" creationId="{6ECAC64A-12A9-FAF5-7BDE-90CF34BC36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5" creationId="{DC00FDD5-A704-1F2D-94F9-4473FB04D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6" creationId="{A52EAB8F-534A-DF97-0499-FCA30C5E7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7" creationId="{343A2BF7-0B29-14A9-ED6C-DBC7FC58F8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8" creationId="{1A7BE42E-4ECF-74BC-77FC-ABA0A6217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9" creationId="{A1B539DC-4702-1C51-4246-4B6D81CDB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0" creationId="{427C372D-C785-0AB9-5627-9041E2DB8F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1" creationId="{34D5C3AB-AE53-6AC9-4315-2140CEEE9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2" creationId="{C6797ACD-5A99-645F-5001-1F75DD3CC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3" creationId="{8B6C9F8B-36EB-E27F-084A-854ADFFD4F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4" creationId="{169DA4E9-6667-FE06-F555-5645200A23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5" creationId="{C2FFBDC3-95E0-9B2E-E128-CC61346432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6" creationId="{9E16A250-5F14-CCB7-1153-0CBD2B838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7" creationId="{A4B97C97-2C1F-6467-AE55-D06F8962AC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8" creationId="{99AE9A92-D585-E615-0FA9-ED40CFA6C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9" creationId="{D17EF906-165C-9A63-C309-BD723568A2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0" creationId="{FB1D7207-4428-37B9-C158-279CA16AB8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1" creationId="{A4584AC1-473B-0E2A-7A14-691D4601E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2" creationId="{94A9A8A2-D574-3B75-172F-7AAE1BCA3B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3" creationId="{E60AE27E-C27F-9E7B-2B39-AF0B18185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4" creationId="{2FA64824-8317-B1A6-7963-2BE50FBDA1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5" creationId="{92237205-1AA9-E54E-2DB5-B012176209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6" creationId="{B24912E7-88CE-270E-C1D9-067436CF7F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7" creationId="{3A5E905D-8949-142C-68F3-EC00289F5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8" creationId="{928BA8EB-6DEF-15DB-1F6B-5DE323FA9B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9" creationId="{463C2A3F-EBDB-303A-9D65-42A97E852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0" creationId="{0122F986-54AE-F46B-A63B-43914FC1CB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1" creationId="{2D90DEF3-E585-1221-CB4F-E98D618F7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2" creationId="{8A0F1D9A-4BD1-D47A-8135-13C0A657F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3" creationId="{EDC412F7-468A-7B6D-24EF-53E2ED74E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4" creationId="{E4E6ADE4-8C12-F462-49F3-40F1535DCF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5" creationId="{73AB2117-C3D4-81A7-93FD-9F74AE2E8D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6" creationId="{84F1C67A-0FD1-154A-DFF7-EF4C59F6AE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7" creationId="{8ABC2103-8882-4F43-5E88-0175E6D6D3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8" creationId="{5B8D1B67-11E3-49D5-3A0C-E2FB88BDBB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9" creationId="{FD7415B1-CBD8-F613-14CD-32B3820400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0" creationId="{415FB586-4E16-8F1B-EA5A-E8EC474497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1" creationId="{1B7D9D9B-E4A3-0A46-9706-ADF6856225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2" creationId="{B9BC4D4A-C26F-2D3E-1B06-712BE9B559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3" creationId="{F77B1710-BC31-0008-2F9B-C7271BD43D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4" creationId="{52728489-5BBB-F8D0-DF2C-2D203BA0E1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5" creationId="{0AA3C72B-C90C-265E-D23B-6203E80C1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6" creationId="{0C58A792-3634-4D83-1FEF-0CEC3F9B83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7" creationId="{307C3DCE-96DA-3D73-E166-326D64A34E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8" creationId="{51CA09B2-A4FE-8328-58FD-86E0364C35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9" creationId="{73DC2CF8-DAE6-5495-AC82-C633FC33E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0" creationId="{1055DF4E-B7DD-BD24-18D8-F6910810CB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1" creationId="{65A69C17-A072-8C1F-A965-2EA8A40AA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2" creationId="{E80D4EE9-F425-02C1-02D4-DDD8272B0D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3" creationId="{15795457-796D-CC3C-8D82-8BEEBBD80B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4" creationId="{0E783201-E7F4-A0A8-DACB-289F0ACFE6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5" creationId="{07E4AA25-3535-A0A3-B32C-5F01E4C8B2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6" creationId="{96961D70-3DCD-756F-A4B1-479878C10D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7" creationId="{7E780E3D-DD1F-A926-BC52-E6F897F1B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8" creationId="{FD76FC26-6FA6-7000-470F-E8C3F8324C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9" creationId="{9F47EE5C-7382-DDC3-6523-E0F69A6696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0" creationId="{CFE7CF85-B004-A1EB-6D88-6559FF87E3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1" creationId="{6961046D-9936-4025-F2D8-A14C8F6A5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2" creationId="{CC93A0CC-40E2-E1DC-C609-8AF1AB67A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3" creationId="{23BF034C-FF78-39DC-6B1A-69A0CBEAD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4" creationId="{3654E674-04A5-CE2B-05AC-32825923C8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5" creationId="{91B1DA98-481B-50E1-A601-099EB2648E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6" creationId="{F62AC055-C333-E24E-FBAE-029571556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7" creationId="{1203F3DB-57E1-62E6-E846-3534535A82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8" creationId="{A9D47D80-0E99-1239-728D-978AF480A5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9" creationId="{146B3262-4165-3F33-F4A6-3B300A62C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0" creationId="{B4025E8E-AC0A-7438-7F26-1F1E3F5908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1" creationId="{9CDF61A5-4EB4-263C-8E55-76DD64ADF2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2" creationId="{570238A1-8B31-4655-30EF-0D0E563FFE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3" creationId="{C7EAAC60-E283-0B50-F465-D98E6AE54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4" creationId="{18A630B1-D5F8-EA40-0079-D31AA97130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5" creationId="{6934EDA6-9B0A-4AF0-DC2E-FC19701B7B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6" creationId="{268FB62F-5E89-8847-0B0F-A6335C2907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7" creationId="{BFA5E8A7-31BB-B39D-25BB-56F32E2B3B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8" creationId="{4DC0D429-3D4E-FAAC-614B-1EC20DEC8C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9" creationId="{58FED1D9-C81E-32BE-EBF9-2E32EA1B67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0" creationId="{DF744BFA-A9B0-8C47-6BEE-3A10148653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1" creationId="{2A2EA3F1-EBB6-6CEA-BBE6-0A6282ED69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2" creationId="{33B3C95F-3BEB-3CAF-9974-43EDD2C8CA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3" creationId="{76189B04-25F0-608A-FFCE-2C84FBCD45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4" creationId="{091ACDC0-4CD5-CFCE-4888-DA2C919D4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5" creationId="{DEC8F8C1-2569-02E1-2A42-91C7BACAD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6" creationId="{645277AC-31D5-8AC1-BE6E-9231F8B02C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7" creationId="{61CEB2AD-48B2-D0FD-8911-46361A85DE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8" creationId="{2A564B33-EF7F-E6E0-8164-6A54364E48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9" creationId="{7855D219-2FFE-1912-F225-F5580434D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0" creationId="{06259FC4-1AEB-EF68-763B-552B17448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1" creationId="{918E5E35-B31F-EA0A-14EE-15A02D2A61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2" creationId="{3E80C60A-6EE2-EE75-D61E-624D353D1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3" creationId="{8381F447-D6DF-CF32-A3CA-D127BE5A9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4" creationId="{377AD337-2796-0239-0576-C7B55E147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5" creationId="{2F9223F5-D13C-6882-F539-51129A3F5F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6" creationId="{2CA07270-EB97-8BCE-8B1C-23912C425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7" creationId="{ED5B3E97-82BB-D5C4-D318-17FC96B35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8" creationId="{F5AA7509-0B3B-2D2B-B58B-4D92B0FEA3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9" creationId="{6550D357-C7EB-C770-D32E-970D7FE39C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0" creationId="{29F2C349-629A-3F91-4651-419C939816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1" creationId="{85808CAA-F138-678A-E2AF-190C14C024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2" creationId="{EB1C7E0A-D5BE-8DD7-BDBC-D1E322DF0A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3" creationId="{29AE7B47-1B85-875C-A255-D96296CF59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4" creationId="{BFA860E2-E5C4-62F5-2DA0-E9837038A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5" creationId="{4D27B2F8-D605-888F-67A6-914FC2C32D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6" creationId="{178DCA22-4583-A3EC-FB82-63AE63CEA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7" creationId="{5705D7C3-962C-50A8-EA8C-A03D39E4A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8" creationId="{89AFE68D-AB87-4D52-A544-DFF248001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9" creationId="{09F1F67E-FC0C-F083-ADC9-735C33DF3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0" creationId="{85899924-1569-F107-1FDE-4E0BFB09F7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1" creationId="{C62B8108-C0D6-B654-848E-077A854DDA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2" creationId="{9FB5DD20-EA0A-3810-2781-5340352F7E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3" creationId="{9BB576BF-9996-EF81-45C8-06E1171D9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4" creationId="{B7114BB4-0CC3-68B0-4F31-54B81BDFDD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5" creationId="{869765C0-46A2-A195-7679-82A67AB4FE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6" creationId="{93BB6DC1-1920-5A0D-C7A9-1E4E0B7C79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7" creationId="{2D09BE4B-E1CC-E7CB-BCE6-827334402B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8" creationId="{9A0A4286-03A1-FE8A-E6BC-DA0655956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9" creationId="{98BDC9E2-0E2E-9BB9-82F8-50A17360B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0" creationId="{FADC28E1-F67D-06C0-F029-DCA1796EF3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1" creationId="{C344B724-556A-68A2-17BB-B733AC5D3F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2" creationId="{06BC3AC6-AC01-AB86-2EC9-2F0AEBD6D6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3" creationId="{309E0460-B20B-EAB3-4040-3F036B3C0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4" creationId="{D5789E7F-FBF1-7EEA-B9B2-C0D713EB5A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5" creationId="{7BA23171-F0F5-681E-629A-6E07E02A19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6" creationId="{8EE8968B-2AB2-1568-B785-D1B04F2DE5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7" creationId="{DBC2D8FA-9BCC-B7DF-48D7-A4D09F49C8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8" creationId="{650FB5D9-3D5F-BE98-8B5B-82A6C7E44A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9" creationId="{B2FA175F-BE64-8DF9-1495-CEC462974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0" creationId="{063FF2A5-A065-9C92-C590-5D4EFF8082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1" creationId="{272E9878-D372-A3AC-6BDC-1E8404ED4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2" creationId="{8363653F-461D-9EA0-79F2-4C41A572C4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3" creationId="{B8AEA94F-CAAC-2D43-7B09-DDC01E954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4" creationId="{5FFAC8BD-51C0-9EB5-78AD-59527A6EFE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5" creationId="{C1732F8C-6826-5305-B05A-AC7C51261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6" creationId="{D897C928-928E-E174-074A-05B67A487B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7" creationId="{1B60A1F3-744B-E22B-00A9-67BE5FCB58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8" creationId="{07505AFD-2A0B-5CAA-B8EF-C2142C24B8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9" creationId="{FB3F615A-B6C3-0145-B81E-DC959B158E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0" creationId="{AE23B840-28D8-F4C3-8583-40515E87AF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1" creationId="{367E5B9E-623E-99A4-D5EE-18DC38310D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2" creationId="{A6D21D58-4BF3-D750-EF71-8E4C2A3BA8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3" creationId="{C122261E-7C1C-9753-34DC-709B411AD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4" creationId="{55D875FA-3BAB-23E4-82A3-1873CCF01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5" creationId="{F5458EA5-4E5A-DF41-F1FF-6E0DC16BDF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6" creationId="{75A1FE97-1966-F6FA-B654-4F91DEAC38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7" creationId="{0F7E1143-90C2-3EC9-B1A2-1DA7C9DF4C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8" creationId="{894DF9AF-C072-7427-C37D-ECCAFDDBD9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9" creationId="{5C7FB4D7-F74B-24BE-BAC0-812C5349A3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0" creationId="{50B0BE4A-CA39-9B63-C30C-1F532F7BD3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1" creationId="{CF31C635-1AF9-720A-FFBB-20E81A11AF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2" creationId="{085F8887-1379-1D6A-FE27-78754F3F65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3" creationId="{104E6FAF-6A41-105A-E508-D3FBD2C6C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4" creationId="{64CE48DC-7C56-68AE-0090-30B72D6B56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5" creationId="{FFDFCAD8-7FE5-A5A2-CF2C-F68CFAAF1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6" creationId="{E7F8C790-65AF-1FAC-7BD1-4DA9087F30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7" creationId="{74D09C66-4274-609A-B5E8-EA9CCCD83C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8" creationId="{A3255C3B-4E79-AECA-643E-81473E9654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9" creationId="{B4F7FF14-BC9D-2AD4-09B3-292D43648C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0" creationId="{0848269F-900C-A962-97FC-666B6CD28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1" creationId="{26829A5D-A9EA-F010-262D-204984B8CD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2" creationId="{E531D926-7D0A-E3FD-A126-9697B30DB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3" creationId="{9ABF89C4-75F9-88D5-36BD-B0E0ACFE31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4" creationId="{A4FE67BA-B128-A42A-E247-F378FCABE1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5" creationId="{2E841E5E-6FA2-347A-DC46-A422F3271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6" creationId="{C9732B62-BB2F-2CB3-A528-69BC1FDC6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7" creationId="{686A3605-AD20-C861-000E-FE22637E4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8" creationId="{7A381423-C413-EF2C-0F1D-2A19CE4599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9" creationId="{394251AC-0267-7AAC-61A7-BA45B209AD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0" creationId="{C2B31FA8-64EA-B845-AF4A-3DB028A08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1" creationId="{6823B19C-C434-A704-AF45-703F838B75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2" creationId="{0604C8E2-7134-E487-BC9A-70BEC43AC4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3" creationId="{4261D40F-028A-D615-8C54-E45639ACCF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4" creationId="{447C5CE7-CA7C-634A-0205-53E5F82B83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5" creationId="{C914D32D-E22A-90F4-7BCB-4AE23CAF8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6" creationId="{1B84CF9C-2813-8CAA-C06B-8A9518467C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7" creationId="{5B9B6C20-BE07-C5BF-84AF-6060549E83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8" creationId="{35E38EEF-FE98-CFD1-80F9-9062CE894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9" creationId="{C8D11852-48D7-CE08-63C5-240B1B611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0" creationId="{A6F6269C-1EFF-5B38-322E-4000E4CBE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1" creationId="{364DF473-D737-A653-D1A1-FC334424FD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2" creationId="{DB890EC6-8573-B714-4233-E17E530B63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3" creationId="{2F97FC6E-1D67-7B3C-76C3-C199FA5B6C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4" creationId="{0A4D1023-449C-32CD-51CC-ADCE0B8519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5" creationId="{30A39539-C825-3E6D-1524-4E273DC98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6" creationId="{DB80F46D-3CDD-48D5-6FC9-EEAF1FAF2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7" creationId="{89FA0BF8-4023-444E-6435-B88F02166D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8" creationId="{04D76473-BFF0-24AF-40EB-D7DE8113AB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9" creationId="{5AD1A6EF-2E15-4874-02ED-6306D822F6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0" creationId="{34CE2632-3DE0-129A-358B-DC24B4CA4D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1" creationId="{52C2847C-2F9D-CFA9-6B86-C8ECC172E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2" creationId="{D73DCD5C-5140-8730-93A4-05E0F77A45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3" creationId="{44B1A659-9876-2969-5483-5D7B5CF040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4" creationId="{EF0372DB-3321-E843-FB54-23105D07ED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5" creationId="{024E011A-EFC6-2FD5-8313-6D5E33B13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6" creationId="{9EC4ACA6-2D57-DFD1-F00B-A4522D495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7" creationId="{D5188223-FCAF-4A59-DD83-4CE62386D3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8" creationId="{8218A4E6-8AB2-DF1A-EECD-D5DE4BE307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9" creationId="{117F1739-E305-9634-EFD9-B01E9F2D91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0" creationId="{4EA0C806-2510-8E30-C92E-EE8219DDB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1" creationId="{31E3D31C-5369-F4DB-2BEF-7C3611F10E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2" creationId="{F279138B-B8D5-1B60-EC98-FDBC1B6288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3" creationId="{0E01392E-DC76-7BBE-903A-0CC246442E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4" creationId="{127B353B-C195-EFAE-E4C6-583D764AE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5" creationId="{E089DA53-9E7D-0AE3-849B-F63F5AA17F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6" creationId="{2C5A9F91-9C6D-196F-04FE-26985A75EE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7" creationId="{974A3CE0-08C2-099E-F047-FC17578A11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8" creationId="{4B9B0A93-CE16-4467-552B-C02EC3CA31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9" creationId="{C5759CFD-67D6-BEE7-78F3-86FED4E88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0" creationId="{1B060068-2B15-1D65-CEBA-1CCF57A265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1" creationId="{A4776B1E-10F4-978D-5AD9-9AD18FFA3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2" creationId="{9E3F5979-B5E7-D2CC-8DAD-81359C7A1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3" creationId="{950FAF17-630C-589F-F664-99430E1FC8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4" creationId="{DA688FC5-43C7-E080-C029-1628B5A8F0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5" creationId="{55E3017A-453B-9E2D-2138-E40D748E10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6" creationId="{85DC7D7F-60DE-A2DA-032B-49A879EC3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7" creationId="{0B41B5C6-D248-EF61-5647-23487EBA05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8" creationId="{CC03074D-B51E-11F0-58DB-263D4B8AD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9" creationId="{5A592059-F1F0-C114-ED7D-7A4E732A15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0" creationId="{9605E53B-1D4B-3941-7B07-309429A307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1" creationId="{40B74D74-0895-47E0-4CDE-C819B827D3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2" creationId="{3CCB93A3-1B41-FEC9-D4D8-405FE9D42B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3" creationId="{5B2E3A99-3FCA-B8FF-8710-F198DF68E8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4" creationId="{C61543F4-EF8B-DC6F-AD77-8B4EC70ABE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5" creationId="{0AFC3C73-6B5B-984C-8410-103E50041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6" creationId="{71DE89B0-4E93-0115-F318-78485B96B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7" creationId="{CABAD3F0-A437-9C0E-C88C-361680D6B0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8" creationId="{43684D05-FB98-A9E9-67C0-1759761D6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9" creationId="{4DF257DD-CD8A-3021-4063-C6D23F20A5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0" creationId="{A5F5E54D-090D-C00E-BF7E-4B9CEB88DA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1" creationId="{7F885678-04C7-FCBA-1843-71EDB6E0B2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2" creationId="{4E6FC930-6B5E-11E9-2A70-4EE98864B4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3" creationId="{28BEC10D-1D2A-2DC9-082E-C0D786564E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4" creationId="{DC7A8B7A-491C-2A5E-7903-82C16D71CE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5" creationId="{BD0F5871-0D34-F311-E79F-85624F075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6" creationId="{9B0067BA-CD29-8B06-2D68-240EA450E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7" creationId="{81E0F02C-FD79-CE17-91AF-4E38714C73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8" creationId="{CB2D67F4-BB37-8C86-CDAA-77F1D21269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9" creationId="{9AB38F45-3E5D-3986-313F-46B91C871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0" creationId="{5E06592D-09B4-D86C-15AA-8A99C28E7B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1" creationId="{C5C1E800-E1B3-B16D-0C5F-E9A2D8BC8C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2" creationId="{4AD39ADD-2424-4DF8-6BD7-F25D9377C9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3" creationId="{AEC63504-C84A-A7CA-EC88-FDED69282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4" creationId="{D69BE6B9-C22C-BF24-1558-3FBDA731A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5" creationId="{712B1167-4DA3-A24F-14E4-E00A47AF0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6" creationId="{76617C49-10D4-89A1-3AAC-48D1CB708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7" creationId="{3F1B11E7-C8A7-3CC2-BA9A-C9E33CE239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8" creationId="{54829447-0CFD-E8B9-265C-E90FC2715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9" creationId="{FA2F8D39-C7AA-66DE-1935-29F01280B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0" creationId="{4A2EF686-AC74-04BA-456E-07D84F7107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1" creationId="{60003B2A-01EB-3E2C-7344-F57554909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2" creationId="{36714765-E152-881F-B514-7C1789109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3" creationId="{65E94C9A-A44A-3600-C9E3-7BB49E52F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4" creationId="{B4444747-966A-859E-05BF-9A43DF54EF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5" creationId="{BDADAE0B-CD7A-964C-D68D-807B924A77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6" creationId="{A5098812-8EC4-1FA4-0CDE-121AB4AFF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7" creationId="{3A8BB7CA-32BE-3E8B-9A9B-4A6F982E37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8" creationId="{8F7D00CF-F9D8-9665-E501-C056D883CE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9" creationId="{60E688D2-994E-3436-6391-6E7C7210C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0" creationId="{73A89BE3-1E4E-57B7-5191-BBE306772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1" creationId="{119D14A2-EA62-C566-58BF-B144AA820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2" creationId="{C9A5138A-FFC1-329C-FC1C-58EC2E4E7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3" creationId="{B3D27881-2321-6E38-A8C2-1CA1E2587C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4" creationId="{1E070DC3-EBEF-6DD8-B2B0-48679449E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5" creationId="{5DF0C259-2627-19D5-F924-273AED1CF9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6" creationId="{A986081D-0FDE-B8EB-41A8-B684A20809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7" creationId="{C5905730-C7CB-EF39-BAEA-0EB3BB7021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8" creationId="{C4EEF15A-6779-D077-415C-16FC9FA0B6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9" creationId="{C825FB72-A252-C8A4-898E-739F9855F4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0" creationId="{2567C161-FE0D-DB3F-EA52-BFC958E8FF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1" creationId="{0FF1A963-F1B8-5961-A903-D748436CCB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2" creationId="{653F7885-C548-CB60-C335-F5A31864A5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3" creationId="{8D1F4733-7451-EFCF-B011-2C60A8C967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4" creationId="{49CA47CC-4215-5598-183E-68CDF3B4E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5" creationId="{640A6358-B942-FE1B-EC09-250DC590E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6" creationId="{A672F5FF-7628-8439-8AB5-A0C8F2BC58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7" creationId="{DE841476-5766-624D-1B3C-E285306AF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8" creationId="{74C780CF-4B5A-B28A-6B34-247052541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9" creationId="{7EB39A68-B1D0-3AEF-54F1-0A1BEA8B48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0" creationId="{1ACF5FD6-FD19-84F1-7FC0-47D0254D1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1" creationId="{27C6976E-F0B1-F037-6115-6D727041A5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2" creationId="{65A8A4C4-0737-BC64-9005-4D45B3F76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3" creationId="{D3A6F11B-A779-E435-8E60-F1ABED3EE3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4" creationId="{BDBAFAF3-364B-E4CA-147E-C92E7BAE9B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5" creationId="{3E8BE9A0-525F-A97F-27F4-4E544F269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6" creationId="{36F854CC-91E0-12F2-FC6D-F20AD50CD4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7" creationId="{7184A20D-FD8E-95A8-E073-DB5A8DC1B6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8" creationId="{674000C3-0930-BF10-FF8B-4C29D719DA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9" creationId="{A6A125D8-69D5-9986-33C5-543D704983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0" creationId="{12D8726F-8138-E974-8CA4-D0BDE2DCB9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1" creationId="{DCF93D02-47AF-D94E-1515-8D14B0AA3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2" creationId="{46BE2028-8105-2F8B-14CB-BDC5CFDCA6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3" creationId="{B1DD2C8B-60C8-CD16-96CC-B1D80E8276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4" creationId="{4BC6778A-F3BB-F5CE-9A00-EEEAB06309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5" creationId="{E9EE2131-2910-E153-57F1-37AC47C13E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6" creationId="{B81F7288-2EA9-FDC3-4901-B2667533D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7" creationId="{DC549C7F-E25E-62C9-BC1A-E073757D24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8" creationId="{2EC3D6B2-78E9-D22E-526F-3B882485AD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9" creationId="{4F7F2BA4-E730-9DBA-E0DA-CD7937C77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0" creationId="{9D6C30AC-B2DB-EECF-4C56-61DB856B8C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1" creationId="{6DBA8D7D-413C-6805-E768-A95F37EAF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2" creationId="{7C5D2483-5708-2C72-2AF8-AE78FC3253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3" creationId="{F3B19473-5364-D16F-1C13-A3BBD2637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4" creationId="{0C5F49CC-5BAF-7D98-DF07-0E3198E27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5" creationId="{965DC62E-60BE-7516-C5FF-85C29F0AF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6" creationId="{A14E9D4E-A27C-E274-CACB-170452E8F5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7" creationId="{724AF8B8-8ABF-2480-9B1B-A4357EB4D4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8" creationId="{1CD71387-6DE0-DD07-B1D7-874DBB62D3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9" creationId="{B6090410-512F-EAF5-8C32-BC932E367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0" creationId="{F8A79079-B25D-9991-6D92-023CD373D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1" creationId="{902D6E21-3270-D92E-5B36-18BA860BA9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2" creationId="{7FE6337F-04D8-B741-6054-D8612ABF9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3" creationId="{52D9B7D6-5027-D234-3CE6-485EA1E9BB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4" creationId="{38717D8C-CB7E-8A19-0C9C-F4402D5FCE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5" creationId="{621B547E-BF61-5D8E-DC39-A885528C01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6" creationId="{1BF72538-3689-428A-BE63-882F3150DE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7" creationId="{C9CE5D5C-B358-C641-A5BB-2606E8294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8" creationId="{15AF750A-12A3-413C-26C2-37FE663B2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9" creationId="{DC0C39FA-15B8-D862-59F4-F3C32F18BF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0" creationId="{4170FFC7-E6E3-0ADE-7FFD-334DC9DC3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1" creationId="{36DBF40B-963E-0AEB-0838-41D67CD6E0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2" creationId="{F2B10E13-DC55-0D70-7DD5-9BACEB5D1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3" creationId="{60961F03-C228-8F93-A239-C9E7F5B9D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4" creationId="{AB66B1B3-C62B-73CD-CCF8-FDEECAEE4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5" creationId="{0ABBB0A5-0DDE-624F-D9E9-C44A9C786B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6" creationId="{5798C98F-41E3-8BF3-B60D-D230F518A6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7" creationId="{B707C508-34EC-0721-60DC-C477F59D0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8" creationId="{5050730C-537A-6EF5-D5D6-08DBB66B9B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9" creationId="{0367454D-2864-813B-266D-E04CA3DE2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0" creationId="{2E9A27C7-1E2F-11D3-1164-C933E6B8E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1" creationId="{4BF1E662-6748-A5CD-C865-9E6810C42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2" creationId="{D7254D97-A96E-9AE9-7F4E-9D8333651F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3" creationId="{CE98E610-07CC-9307-DEF4-C86B7E5348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4" creationId="{3A5880C0-1457-F1AA-2F9C-D52CF952A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5" creationId="{68E86607-E309-D1F9-9C1C-90286BCACC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6" creationId="{79B85346-763C-0A7F-1D12-5D5C70BEA1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7" creationId="{3E3E2838-8F69-9B3D-80C3-C2F7D7BCD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8" creationId="{78570F90-6AC9-F0C6-4B5D-B4DEA990BD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9" creationId="{2D807EF8-4166-7AFD-D0B8-87B7B95B4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0" creationId="{90FB9D81-9A08-7F4C-16ED-4A6FEBBD93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1" creationId="{998FA6CB-5F7A-5CEC-02D3-91D6AC4E7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2" creationId="{F744C223-4874-0D9C-713E-D2137DB3ED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3" creationId="{B58EBEDD-82E4-9BD9-2FEB-AF3DE46E3D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4" creationId="{D2830F1C-EF1C-6E79-1939-73B68241F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5" creationId="{5AD9A445-1526-DAB6-3115-A7500FDA28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6" creationId="{C928F817-A62D-5FB6-1B1C-2F74B7484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7" creationId="{DE564106-63FD-A6E4-1A75-B138CAF9B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8" creationId="{8144709D-F677-F32C-9948-65A679E27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9" creationId="{B1196E85-5AA7-1617-85D0-3B21CF2E15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0" creationId="{B36BEDD3-8D74-8563-D7A9-3CB68FF06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1" creationId="{1ECEB0BD-6F7E-27BF-9578-67428D5C2F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2" creationId="{8FD9FE01-FA00-B637-9EA7-22E04B5DD9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3" creationId="{46754747-831A-1E47-ECA6-86A0E7E4B9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4" creationId="{587A68AC-2EB8-5117-5C7B-2283023A54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5" creationId="{0BBE6F26-45CF-4C83-5D5D-7224BC8D82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6" creationId="{DD33AABB-4B20-87C1-14F5-BFF8B531B4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7" creationId="{D16D8902-9D92-3B61-1E44-351AF11AB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8" creationId="{53E9B59A-4115-D1C5-19E9-07D36B046C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9" creationId="{27CF68DB-41FA-7C8E-1E55-58FF1F12C1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0" creationId="{48EAEC10-8D25-342F-CAF6-7D23CDC49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1" creationId="{2697A303-015D-8534-A69A-7D68B845DB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2" creationId="{E0B66AB1-9D5E-8F28-BF72-BA4BD065F9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3" creationId="{537556BC-2A61-67CC-F7F8-30A5AB16B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4" creationId="{4674B9DE-4CC2-23AC-38A8-5C2BD0610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5" creationId="{6A74191E-E289-BBE7-7070-70891F4B83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6" creationId="{D1AA00AC-CF55-D8E4-122F-36680E3A13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7" creationId="{5F449258-4CFA-B232-1BC1-E507952F01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8" creationId="{C61B1D8C-7471-E1D4-C146-B151A48925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9" creationId="{F5FB7DA6-E24D-A336-1658-29F410BF8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0" creationId="{A4D103E6-CBF3-22F1-B397-EC4EAADDA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1" creationId="{31022E4D-9167-3FCE-BB46-3EDAF313E5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2" creationId="{4D249AFC-3E65-91E5-4D6C-740192F7D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3" creationId="{13FDE47E-36D0-AD93-282D-9F4E22C1A0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4" creationId="{DEC86250-CA3F-72D7-F4F4-6AD471B949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5" creationId="{0CF8E50E-8266-BB74-B64C-722469D3B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6" creationId="{8ABF80EF-226C-73ED-83CF-389099F29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7" creationId="{EB8A38CD-F1DC-0CAA-111F-76F7E8F483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8" creationId="{10A53D82-2A4C-D808-43B4-CA546CDB91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9" creationId="{0A72518B-3852-E463-24CC-44DA8A0EB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0" creationId="{C6DF1D2C-26C3-5209-8C21-864AEFD220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1" creationId="{67F0D8CA-D74C-4EC3-242A-E392E14C4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2" creationId="{D8621BB1-B0D6-9910-4149-B20597AE5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3" creationId="{5022F759-05AB-DEC3-2C7A-B65764692B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4" creationId="{D914590C-BC40-2425-FF31-E2AC0C10AF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5" creationId="{E7D6E114-69FF-78D9-50D8-F58A8A7CC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6" creationId="{8A96B0F4-B405-4D4A-D30C-DF3C4A937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7" creationId="{006989EF-2C70-C3EB-6366-5E3409CD2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8" creationId="{F5F56EB1-F19D-3621-10C0-5B27524CE8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9" creationId="{030783BB-756F-3F75-6946-4B2E7FB70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0" creationId="{240E5FFF-A65B-55AE-1139-4C375AA9D7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1" creationId="{51DA9493-0676-D68A-3E4B-C8A4CEB86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2" creationId="{8451C2A2-C1BC-8E84-E9D1-92999E1E76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3" creationId="{B249D968-ABF7-8176-98DD-8E989AFF2B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4" creationId="{229A9B56-2D6E-F3CC-51F3-1351EBC36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5" creationId="{FA7FD4DE-D427-FDCC-CDA3-51A3C3CB3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6" creationId="{F84E58FE-9073-0669-02E2-1E87F55FC4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7" creationId="{DBBB437C-69B7-D654-1102-38331E4D05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8" creationId="{F58ACBAC-E821-E82B-8BBC-95D2D009F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9" creationId="{783A0D52-9020-13E1-A6B2-D52F7F4B31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0" creationId="{749A81FD-4CAC-7E54-AE4F-DE8214B456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1" creationId="{1F244EE5-5A96-490B-36BD-3C27F49225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2" creationId="{5BB64AEF-D539-0BAC-ACB5-6AF512B139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3" creationId="{9B6E0BA6-6143-8FA7-8C95-1902CF2B4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4" creationId="{534C0CDA-BC75-E439-6C1A-46BA99D2BC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5" creationId="{97D780DA-C74B-3715-A99C-FF7D52D6AE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6" creationId="{A289441D-3DC4-C9A2-0A36-FF405D7D6F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7" creationId="{3D940A6A-AEB7-90A1-8F1B-8D2BA76BC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8" creationId="{9E00438F-691D-82B6-0117-5A0E9E9438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9" creationId="{0BAFC68E-E140-7F41-D6D9-3CB41819A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0" creationId="{9C64666C-721F-5978-DAA2-ABDC6FF4B1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1" creationId="{700C10D6-550A-1500-673E-1A097DB075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2" creationId="{7D97039C-D642-F379-6EAD-DB69238F4B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3" creationId="{D2F781C3-472F-BE1D-8705-83EB011B0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4" creationId="{0653D0C3-147D-3584-CFD2-A53F62956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5" creationId="{041AB0A8-1063-8224-5D4C-AEC7AB94FB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6" creationId="{BCB0C8A3-EEB0-7015-8060-0D2312511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7" creationId="{44B13EEB-40AD-80BC-E75D-D5A335EA2A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8" creationId="{E73D8057-13ED-7EA4-1811-DEDCDDF5E7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9" creationId="{3185D374-0517-68D2-94F8-8E06BD2F53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0" creationId="{AD77CA58-8B6E-A960-A3DF-6B2037DA7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1" creationId="{EEAF9842-76CB-2D4F-3F27-FDD1B9F1FB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2" creationId="{4A7736FA-E8F7-1BD6-83EA-CC1FFD759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3" creationId="{44C5BFF9-115C-CF7D-6524-C743E006EB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4" creationId="{7318EA30-143C-A29D-C082-CD5EA7380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5" creationId="{03D0A750-8F1D-065E-193D-AE21B87210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6" creationId="{7DE433C9-3B29-9A38-68EE-7E59C5168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7" creationId="{A0004BA9-2EE8-09B8-40BD-6DCD005DC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8" creationId="{40AA3C70-EDE1-5753-9EF0-E7088453B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9" creationId="{49222781-7FF6-B9A4-862B-D333283AAF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0" creationId="{0F5F73C8-038D-22CD-9369-3F5A8AFCEA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1" creationId="{C4E3734D-C589-C918-59F0-F055F9962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2" creationId="{3CB216DC-8F87-D756-DCB2-C8BAD11DD0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3" creationId="{BCF13D88-AE26-757C-3959-AE2FC67CFA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4" creationId="{9A1145DB-B1AA-7EC7-1A18-87AEEB5595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5" creationId="{31FCCE45-D773-BCF5-5FE1-5E19445AB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6" creationId="{28DD4B8E-CE33-7617-85FE-09375ADC2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7" creationId="{56F0977F-A801-FDBC-E22F-2B2C114321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8" creationId="{6F54EBE6-AED5-2C9B-DF5B-AC03A9EF82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9" creationId="{7A621C45-A819-3155-0935-88A410899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0" creationId="{40D27407-DA49-1333-5B91-4A3675717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1" creationId="{FBAFE53C-CDCD-B231-8457-A41EAB21B4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2" creationId="{7035EE2C-9FBD-E6B8-BE00-40F1A9C45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3" creationId="{7B3480C6-1408-A250-360B-2A9E88A6FF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4" creationId="{B8AFB9FC-D49B-A3A0-FF4E-0954B06EBA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5" creationId="{F8A21BB7-D315-EE0A-8E53-93E5FF4D40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6" creationId="{EA7C4ACD-3BBA-6DA4-E87B-87439B88D8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7" creationId="{09C95B55-64BB-EAC0-8E75-F1723284D8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8" creationId="{F7A75038-DDE2-A85F-D93F-6DE82567CC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9" creationId="{0EDA7972-7216-F247-23AD-0261A2C77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0" creationId="{5448FB75-8991-C05D-1918-1A40D8811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1" creationId="{822A2CB2-9995-EA3C-DB0C-FC6EFC7592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2" creationId="{DB5EA34A-C2ED-2D9E-6A75-9190E74852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3" creationId="{75832D8A-C3F3-CFBE-C863-0B0266A35A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4" creationId="{63EEF938-91B1-4920-31E0-76DBC21D3F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5" creationId="{8AB23260-6B0D-3389-5A15-962EC39FA7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6" creationId="{28A6D3A2-964D-8546-D32E-E565275DAD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7" creationId="{CC660938-B54E-90A2-CAA7-BD7EDC882A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8" creationId="{949B5A5A-1094-4C57-BAA5-7EB2B226BD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9" creationId="{FB9D6A5E-8BFE-A738-6B84-7A202BEB6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0" creationId="{571C3063-0420-DE7A-5CEA-0F89AD289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1" creationId="{B4808923-F6AF-B566-B223-C0447CF4A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2" creationId="{9A6DF3D5-A320-E765-60A2-12DD9B5BF9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3" creationId="{E0474AEC-7523-E529-AEA8-3693E806A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4" creationId="{0321EAF6-DFC3-265E-6781-CE89CF7DEE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5" creationId="{67DEA564-D3A2-9923-7537-54ED0303C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6" creationId="{5AF708A5-949F-507C-C3E1-6B44C266C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7" creationId="{7C545F34-FA28-5B35-949F-CE63734AAA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8" creationId="{5B1DBE9F-C6D3-7739-68B6-23B0388314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9" creationId="{D7B4ACB6-CFDF-3AE1-54D2-038B2A6FFF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0" creationId="{31FAA872-ED8B-283D-B1CA-2F8FE57AD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1" creationId="{8ACCE591-21EC-682E-255D-F80B031A8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2" creationId="{A2A2BC3C-7143-8BC5-88F4-8846E1F772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3" creationId="{BDDAFDE5-D666-9B5A-0D98-27C7E1847F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4" creationId="{47B13611-E705-E9EF-EDFB-9625E5DDA8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5" creationId="{AA74DCB6-4ACA-39A8-4F67-885E49905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6" creationId="{9AE3775D-12D6-EAEB-0ED7-B7B26E0D7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7" creationId="{29EFCE95-0755-31FF-7873-C9B48A1C3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8" creationId="{814459A6-981E-108F-76BB-52D6429605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9" creationId="{FF55C18F-E890-F5B7-8CC7-C04C0ABC44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0" creationId="{D8514AC5-1A97-D795-0D0B-2A5D62575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1" creationId="{220D98FF-C4BC-5509-48A5-28CF838E10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2" creationId="{EFBA4623-9B91-1E5A-38C5-EE1B912E83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3" creationId="{632D2814-542B-4AF4-2C69-6FA7465CC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4" creationId="{B2AA3F24-EF8C-22F8-6DB2-A4C33173F7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5" creationId="{C8272FE8-518A-94B4-532A-A8457F5576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6" creationId="{1A9579D2-6D30-A643-D100-27E5345D1A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7" creationId="{4AB0B04A-E019-00AD-9025-52C478A8F9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8" creationId="{4BFA17CB-262E-B731-0495-0BDA96D695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9" creationId="{2DD0769D-E18F-ECCD-8205-ABEE471442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0" creationId="{7C10B17F-F2B2-CF38-B2ED-9EAFB8BDE1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1" creationId="{C27C402E-E021-1D75-FDC6-FF8597C55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2" creationId="{3085FC19-4C1D-27C5-9846-5D8037A70C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3" creationId="{C585D6A8-DDE7-2B7D-0E96-5A4434AC2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4" creationId="{82F47C4B-5AC9-A7A8-7F7B-1C134FC85C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5" creationId="{CAFD1F0B-81BB-ED3A-BFD5-3F90B4877E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6" creationId="{A95A1439-BA89-F62C-AAB2-6FAAC36E07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7" creationId="{6CC92E88-2579-E3D0-63E7-E949D9892E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8" creationId="{69B37F1D-0974-6128-7F5E-940CF467D1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9" creationId="{BFEE9E67-AF76-DF90-33E9-D23D3606AB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0" creationId="{E5C7978A-421B-F9A2-F058-6342C68B9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1" creationId="{0AF9C3D1-6942-6C77-023F-9E32DBD4C9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2" creationId="{5B835042-4986-E8CF-6B4D-6FF4DB0A0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3" creationId="{4FE5AB14-84B1-93CD-BFC4-12CF23D88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4" creationId="{D958B2BD-5F3F-8A0F-F072-4487C3FD4D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5" creationId="{2A7BBFE4-52B0-503D-FCFC-7AFAFFAB7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6" creationId="{A26581E1-58B6-4795-869B-FF7B100A1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7" creationId="{C9CF2262-A576-8360-876C-9EF61FB592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8" creationId="{32CD705C-D2D8-9130-0AAE-538F1D27F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9" creationId="{0A6BFA66-92D6-B1F3-A7C9-F03735059C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0" creationId="{FEAFC670-45BB-AB3F-3F34-91E9259030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1" creationId="{F4570D63-2612-20ED-4E04-47A9A49039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2" creationId="{35A8505F-98F5-2283-EAD1-3EE2FDA49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3" creationId="{0EB433EF-BF85-CEED-068B-1397A2315F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4" creationId="{332775D1-B76C-A220-B13A-53E89FC031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5" creationId="{EF7CEBCF-D3AF-35E5-0707-0BD8FB6E6E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6" creationId="{B56B64D2-8DA9-A0CC-7194-6E1832C2F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7" creationId="{93774B2C-748A-E886-E7CD-5CB3CD60DF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8" creationId="{F6C6AEE6-5C84-E65A-6069-D962696FF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9" creationId="{85D67FE2-D6E6-8E6E-A954-7CE6CFD774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0" creationId="{5C4DDF63-CB2C-D6E6-BD4E-60C78AD98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1" creationId="{EEAAFCA9-40EB-A2E2-5E88-84916520D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2" creationId="{426E72AC-E707-BCA0-5E53-633444499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3" creationId="{BD7BE257-53F7-6379-2610-38C1EEBF6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4" creationId="{467E67F8-F786-84A8-3F09-FE2489E55F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5" creationId="{52B299B9-17E6-E559-1EC2-8A093E34C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6" creationId="{3F0C1DC1-3D96-4A55-B37B-E862DEFE7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7" creationId="{19D57B7B-F042-81BF-CC0D-490072DE9D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8" creationId="{2FF9B936-A60E-CC18-29D4-6B0DCD8ADE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9" creationId="{20D7D4DD-4D29-49F7-BA14-2FF3F4A66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0" creationId="{D944F19D-37A6-97AE-31FA-5ADE4F8894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1" creationId="{ED57583D-F9ED-F883-441D-97BD65F5F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2" creationId="{A5CD4821-C038-0085-0478-5318EFBF9B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3" creationId="{E51D5B50-B2ED-A4B3-3FB2-1354837F9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4" creationId="{8B88DA8C-4924-0AC7-6403-099BCEEDE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5" creationId="{4DBC0196-78D5-C8A9-624A-F291C62484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6" creationId="{838D23FE-C28B-69E4-EBCE-7CC63D72B7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7" creationId="{1D247EFE-29B2-D999-E21C-E49D50CE3F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8" creationId="{1E00A2D3-3390-A97D-6319-09EA962557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9" creationId="{EE58EC2E-745F-D5B1-69F1-D856EB3E02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0" creationId="{E386E8CC-FAC9-5B4B-49EF-5FABB2FEA5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1" creationId="{47F4F59F-1923-9ACE-07FD-D9576D126E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2" creationId="{61637C0F-8127-D98D-0F3A-A2FA577017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3" creationId="{AB046F98-A6FC-6F86-1736-CA299F7B57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4" creationId="{FE01A75A-2175-2DF4-A80E-DA077E3C5F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5" creationId="{364AA5A8-C172-A32C-E182-94DFAFC53A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6" creationId="{A4C413AF-027E-C365-2C35-AA0A557E2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7" creationId="{9375DDE9-85E5-491F-9352-75E2C93C6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8" creationId="{D2A0C016-A660-06FB-C22A-836B7DB5FC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9" creationId="{59577917-C147-D1F9-B804-4CFBBE3DB9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0" creationId="{11FA107E-CD23-EEB1-AC0A-5635F6873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1" creationId="{421CEF39-EB31-17CF-2203-7BB52D22D5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2" creationId="{5863F6CD-B3DE-C8B6-D3F4-A266A30ADF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3" creationId="{B760E317-861F-BE21-000B-3C3EC626B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4" creationId="{4A1A13A5-F0D0-9C1D-01E3-056AEB4B50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5" creationId="{D4F4D0FA-351D-1BCC-F1DF-CB9E685E0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6" creationId="{1B8868F0-CF07-1F2A-C2A7-6E41F6797F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7" creationId="{41B0BD1F-ECDC-1422-7181-ACB389AE5C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8" creationId="{F523AB80-B11A-3178-AB20-86CF8B599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9" creationId="{04553E8C-B45C-884F-3D4F-9AAD34FD1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0" creationId="{E158FEA6-3C5B-254E-0F75-67EFF855E2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1" creationId="{83E52C19-36D4-04DE-B363-BBE5E10D86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2" creationId="{BA3A3DDF-F6FE-870E-F0DE-223AAF7F27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3" creationId="{E3E7313B-ED5C-977E-3417-A1A987640C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4" creationId="{EA3E9701-44FD-4340-9DE0-4F9B072C8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5" creationId="{137D2457-46A9-6B92-3149-0B0FEE9A0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6" creationId="{B59F6217-B3CA-8665-2738-25B8DC8E34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7" creationId="{996FF8CD-EE02-9725-88C5-F7A830FED1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8" creationId="{F13A3190-FEF1-3DD0-372F-F9E84EF2BF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9" creationId="{BEA0939D-269D-79AD-B561-4DF8642A5D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0" creationId="{7C644842-D863-DC8C-4520-9865565D51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1" creationId="{80101D69-573A-0374-8EEF-79FB0C60C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2" creationId="{FFAADF83-9F25-E313-CE39-8B0129DD0C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3" creationId="{597F9C17-60A2-4061-BD4C-929CA2B347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4" creationId="{37CB9703-17F3-E833-04B4-942CEFDC3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5" creationId="{1D2FD961-E6AD-B205-1A6C-CA71A16AF6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6" creationId="{E06AC201-3EB0-65F7-AF82-71E7E5CF0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7" creationId="{B0EAC3B5-9A8F-7D1D-955F-096D59074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8" creationId="{99301BE5-B554-AFAD-C8B7-D1021E818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9" creationId="{091F451D-1ABE-2F78-B71F-0751A8603B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0" creationId="{78DDAF90-0D6C-ACB7-A759-CD5E8593A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1" creationId="{7B403C52-C1E9-DAE9-41BF-AAFBD33C48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2" creationId="{58A2EAF8-A569-7B94-3A14-3041AFCB1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3" creationId="{2B20AF44-4CC1-018B-FA5A-9CEF210D7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4" creationId="{C3CE71EA-FCBE-8F75-FE63-27D85CCC6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5" creationId="{FB335F8E-48B7-EFE3-C154-DB34B7DD78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6" creationId="{471AAB0C-C9A7-9971-50FB-21B004511D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7" creationId="{81435A59-5113-E478-58B6-E17505BBD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8" creationId="{213CBF07-34A4-2E6E-3A84-B7833971B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9" creationId="{1380060E-DD6B-001F-7714-75FDFD5C8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0" creationId="{93DDEEC8-20B3-A0AB-8164-10FB8A42B0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1" creationId="{6296AE29-AEA4-679A-6EDE-A092E04BF1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2" creationId="{96D52521-A9E4-19CE-5903-34DA78B0B3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3" creationId="{2A343117-6D9E-40E2-E9F0-9E43EDC71A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4" creationId="{22FA5195-B6FC-677E-9A7F-CC4A0989D7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5" creationId="{B3242380-6AE8-D392-C921-4CB90675E1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6" creationId="{FA546636-85C0-EDF3-F10A-BC99EF95C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7" creationId="{BB78CB4A-61BD-D5CE-A600-DDF627C8AD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8" creationId="{9B785660-6919-DFEC-D2A6-7015BD5F8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9" creationId="{28A492E1-B0BC-AF49-05C9-0265DCC8D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0" creationId="{29BC7063-FAE0-1551-A3E3-27CA8DF2A3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1" creationId="{D7960E3F-02BD-2127-5FAC-F4E45737D1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2" creationId="{320FE6DE-55CB-4D86-D482-D7C3ABB277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3" creationId="{5C53414C-8AB4-54DE-FD6E-DB409C75F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4" creationId="{53018A05-47E9-1010-E876-39B77FDB50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5" creationId="{91043B37-DDB2-675C-86DF-5FF92D2697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6" creationId="{8D87AE2F-8D92-F0C8-9FB9-5505051798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7" creationId="{EF8DDBC1-A305-0E25-7A05-54ECE2FD83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8" creationId="{84ECD43C-14F8-ADAF-4B81-BC399716F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9" creationId="{A4B372A2-09A7-0792-D6CA-70F632CD61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0" creationId="{56BDB045-D710-EFBC-9CFF-C28960FE96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1" creationId="{EB80961E-E99C-8DB8-D5E3-A1430FE04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2" creationId="{F0CEA7B9-C327-E1E0-5700-B7FDAA770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3" creationId="{EFDF4FA8-A3D3-C50C-6467-99E2BE222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4" creationId="{B6A358C2-BA2D-4D97-AE3D-C9E72CCE67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5" creationId="{E05F0068-5E28-08F1-E1A9-1167A37C2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6" creationId="{7D511241-DA5F-4BEF-F2FF-4AD192F4EA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7" creationId="{F78CAACE-6C59-6DD6-8A0F-0F08045CD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8" creationId="{DF74E4DA-C092-BA70-5721-FA4E6D10D0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9" creationId="{B94235E6-F682-2BF3-D7E9-6D9C0F946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0" creationId="{ECA6E1E9-E7D6-7D89-E00B-FDBF23C73C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1" creationId="{BB8DFF00-0FC7-99DA-102C-504E74631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2" creationId="{19DDBF53-916C-59FB-CAD6-12430647C5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3" creationId="{539D9DC9-7A78-2BCA-9E98-B479C3D2F3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4" creationId="{E0DE85A6-E6E4-EBF5-EB5C-146C7F09B1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5" creationId="{B4DC0F10-079A-1CB4-A3B8-CD6F0A8EEB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6" creationId="{BBBB2644-636A-E265-4B73-1BCB69A5CB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7" creationId="{8CFA84BE-DFB7-3C38-C6BA-0D7F080307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8" creationId="{AA2F5202-3F7C-5BBF-E6B1-606F135C10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9" creationId="{9B07203E-9495-A9D8-CF75-DD2C0FB37D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0" creationId="{603D4A2E-6D26-DF73-1F8D-D2F444121A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1" creationId="{EA4CB5B0-4A2C-8F21-0965-16415C2118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2" creationId="{A0F9AA5C-2DDC-AE90-914E-B5A884B8E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3" creationId="{52F472DC-2568-9130-00B6-742FB8C203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4" creationId="{CC2F4EE3-FCE9-0291-22CD-4BA5EF5ACD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5" creationId="{80FD9A84-6F9A-3E57-509C-B1549F1029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6" creationId="{C22F2EFB-37FB-F0EB-A099-B77D500E4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7" creationId="{B60DA1A0-6132-3E91-D879-9DCFD35EE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8" creationId="{3C4CA1A0-4F72-7410-F115-DBC29B2A6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9" creationId="{2A4B4D9A-002F-F20A-28C0-CC546598C4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0" creationId="{7662203F-159D-86EA-635A-1C10771979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1" creationId="{618EF96A-B50C-EA1C-A3D8-9243696680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2" creationId="{2CCCACD3-A74C-8431-5D71-B73E00ED35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3" creationId="{9D7875EE-1137-E2DF-1513-992906BDDF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4" creationId="{9A1358EC-DA68-A40D-B21E-1AF62694D9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5" creationId="{7CD020E5-FBAE-511A-2D47-C1C128626B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6" creationId="{F8550EE5-8CB4-D8FB-3F63-939447C001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7" creationId="{88462684-39A9-3448-5235-56FAF3E41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8" creationId="{F481D0BC-4F01-94E5-D70A-17E6F989A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9" creationId="{A4C3DA40-9EEC-C189-DD75-7F6EA6895E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0" creationId="{4D46987A-A9FF-A338-A5E4-6E8D95D162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1" creationId="{9BD82A18-C52F-C42B-F5A9-F7A5C8A946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2" creationId="{817EC816-228E-7279-B89F-7E7CAED1F8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3" creationId="{171FF744-6448-07AF-84C3-A5543E317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4" creationId="{A8109BD5-1FD1-C726-BF7B-0128CC0555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5" creationId="{16296173-62B4-C316-B93E-4091B0B82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6" creationId="{2EB7D13D-82D1-035D-2E20-E5CEF0DF5F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7" creationId="{D9BB4E51-74BB-71DE-DCC7-2B5740FE5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8" creationId="{A195B22D-0792-9698-9118-014F48F7F7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9" creationId="{688E1BC7-8164-B75E-11AE-CACE468783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0" creationId="{237E5DC3-A519-5497-AD43-F4C11ABA9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1" creationId="{9C5131A6-3243-175A-A13B-8B4C4708B3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2" creationId="{0D98EF04-8F9B-4BF9-F307-87E6D982B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3" creationId="{8108B758-8302-4260-D73D-7328B28C1A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4" creationId="{4A60F5B0-64A9-9577-DDC3-9FF1008ECF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5" creationId="{D8863D70-4FB0-487A-3AF2-5E89FB671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6" creationId="{D486B0E6-148B-CF98-A097-F369ACFD03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7" creationId="{5B92F171-59E2-66F0-0B60-F798C22FCF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8" creationId="{C6876256-5919-7F98-A72E-447E70340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9" creationId="{F87AA878-79E9-9258-FE3C-89EBF6FE0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0" creationId="{7952F448-F667-84DB-BC73-1728DBDA5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1" creationId="{B102F51F-7AA9-1070-0939-122CA9709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2" creationId="{95430B69-A17A-5A43-1068-9195389D67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3" creationId="{8CDAD56E-685D-4CF1-86CA-08A84983CF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4" creationId="{9E27C7E1-C8D2-0948-84B4-77329FA882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5" creationId="{0A38957C-1472-B758-F48A-E83BC56E83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6" creationId="{FDD46922-6A78-1EEB-925B-225DE5FC8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7" creationId="{D44EA45E-BD64-74A5-1DB9-80CBA27BD1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8" creationId="{F237B764-5558-8BBF-52E3-19ED00AAE9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9" creationId="{999678A5-3BFF-A208-16A5-3DF588083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0" creationId="{F4DDE864-5E99-958C-4121-6B5CF3458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1" creationId="{77A15096-DD51-E804-34FB-F01EE8A4C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2" creationId="{51BF50F7-3793-1C2A-F2BD-5AB036F30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3" creationId="{5AF005F3-6516-C8E1-C4BC-C60C7E7305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4" creationId="{1EAC9445-C6A7-B408-FC6E-56C25059E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5" creationId="{3BCAA84E-F7D1-FF7F-1023-58A73FBA8A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6" creationId="{FD85A47F-6F8F-493D-100E-BF08408D75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7" creationId="{2EFD5AB6-4C55-F36E-3824-6C7002C57B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8" creationId="{277CBCFD-55CE-5B50-D9C7-E487EF66B7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9" creationId="{43DB2032-6250-8BBC-49C6-C0BE8B6C3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0" creationId="{FC0D5BDA-6379-0F37-E8B7-03D99B267C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1" creationId="{155A5B1D-4CA7-C897-E38A-EBD190C08E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2" creationId="{22DC6B7E-B90B-CC26-18B7-066D08644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3" creationId="{83619F13-950E-A363-ED5E-D8B6280DCF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4" creationId="{47E5BEDD-F73C-804C-E641-C8F426A44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5" creationId="{9CB0F31A-FAF7-C3A1-A788-B3045E722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6" creationId="{29F38A85-7A96-3E81-FCD3-114C02DAB7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7" creationId="{CB6675CA-CA42-FED9-BCE1-E526B7764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8" creationId="{5D0E2886-0F18-D319-21D6-B17C68ADA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9" creationId="{53471316-E32F-055C-A25A-947ECE4CC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0" creationId="{FB0A916B-6342-FF35-10D2-6785201A7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1" creationId="{9CC20D75-2709-5E41-ED38-A433D417DB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2" creationId="{98FC3C11-9E8A-412D-CBA8-AE922EC050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3" creationId="{DD3169C0-EEF2-D626-EE4E-D8327AB12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4" creationId="{8E88E534-C6C6-3B93-8047-D9872C602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5" creationId="{A36BEBD2-3E13-D4DB-E31A-55A8A27A8D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6" creationId="{2433865F-89F4-DA3E-F6CE-98915220B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7" creationId="{67FF334A-4EA4-7EB2-4086-8DAFDC10ED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8" creationId="{57EAE50C-8737-3DB9-C9CD-BDBE812AE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9" creationId="{2412BE4E-C66B-04F7-6893-96956527C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0" creationId="{8865C4D4-14D3-FCF1-945B-41CE51B03B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1" creationId="{68461AE8-8E93-FF49-DCCF-9CB1B9AED4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2" creationId="{6933A475-4B85-F385-4C00-EE519DB511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3" creationId="{9C523BAD-7526-3416-112E-BFDC5741CD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4" creationId="{A121FB2C-B0DE-7721-BCCE-052286DEC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5" creationId="{F52C7BFF-A65F-DCF2-F5FD-4E273EDA17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6" creationId="{1DF473A7-BD65-E10F-B0B7-27D0C80A2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7" creationId="{C960E698-31B8-F7E2-476B-63BC29134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8" creationId="{4CAB8280-22E1-6950-0ECF-97C073D68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9" creationId="{5307C201-9B31-E21C-A091-39E2ADBC63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0" creationId="{912C3218-EF6E-39EA-C74E-3B6B3B57AE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1" creationId="{EB56DFEC-18DD-D732-3121-780FE8EE21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2" creationId="{FDB9C869-9C36-EE18-3A2E-CBE449CD1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3" creationId="{11BCCA34-8A96-F840-69F9-0577EB23FC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4" creationId="{95F514CF-8A93-86EB-F206-B131C0BB03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5" creationId="{18E860C4-ECA8-BB45-3D01-5E20698008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6" creationId="{B13A07B1-6825-BEB8-6790-9345769F5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7" creationId="{8EDD02D6-7132-7E36-1CE0-CD451CDDD0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8" creationId="{A889C95B-B129-424F-EE24-DECAB8B2A6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9" creationId="{7295E3F7-AB30-E2D7-F417-F66E5E145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0" creationId="{D1F52D7C-0A94-7388-5304-C0207A53F0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1" creationId="{33924DB1-40BF-9AEE-447A-0C9EFE27E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2" creationId="{95D8842D-0959-FB70-2A21-7EB976B5B4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3" creationId="{12842521-B7B6-C3FD-C8B8-8EBFB9880C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4" creationId="{47B2F0CF-AA43-8D29-2AE1-20E3F4F631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5" creationId="{14B30E83-56C2-B0A2-9139-8B8568E1B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6" creationId="{F37BB366-D00A-73F8-038A-C6E7A297F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7" creationId="{2ADA2033-8325-9DDE-AF1A-52272493D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8" creationId="{883B1010-F917-4DFF-74D9-A66108E0DB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9" creationId="{76E25C06-41B7-16C1-18A8-8E065B531F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0" creationId="{7442C460-F1B4-C356-AAB3-453EBA5E96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1" creationId="{FF1939A7-9F89-D5E4-6221-7C28A16C7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2" creationId="{2C93FF9C-9D86-73A0-75D0-3F657C3C86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3" creationId="{0FBBA0FB-FC7C-9BD3-C3FE-56A048072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4" creationId="{7BC672B8-E909-8402-F202-6195A76324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5" creationId="{CF63D3FD-D4D1-FD56-322B-E6E74EC655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6" creationId="{498E41AD-BDE7-246E-F238-D674BBEC3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7" creationId="{AF3FBD7B-912B-3D5A-C393-872C684241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8" creationId="{0FDEB6E9-82B3-4232-6E48-E0E8AE9784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9" creationId="{617E01F5-EB39-DCF2-A364-32F817355F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0" creationId="{FC2D3D0D-CEA1-0F7F-C0D8-981044253B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1" creationId="{CB91CAE9-A31D-239E-476A-7C559C532F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2" creationId="{E82B2D1C-4AC6-8552-1A3F-9213E0E803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3" creationId="{F63575F6-2CA7-23C0-2200-C859AA7EBC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4" creationId="{939CCDD3-7FB5-AE36-9B81-7D0C0D2C2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5" creationId="{F0055196-EC41-C793-DA3A-EB1433662A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6" creationId="{B3E00D2F-A292-2EC9-900D-9233B7369F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7" creationId="{323834D4-D602-ABA0-C24C-976394E5C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8" creationId="{B9D4A58F-BA31-FC92-8D5B-C67CA03464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9" creationId="{11A262D2-CED3-1286-D9F7-A0F0191B4B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0" creationId="{2688C958-4096-A234-FC9A-6F55322EF8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1" creationId="{59CF58E7-682B-78FD-9C17-5E02682DEB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2" creationId="{8D11FA0D-F1DD-CFD8-F374-97E5DCA40F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3" creationId="{4B3B939A-3641-2691-D467-6B31809DD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4" creationId="{16E8338C-E833-89F4-537B-31C3B9365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5" creationId="{E627CD9F-4246-B8C2-B813-EAE2DC3893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6" creationId="{96DBAADD-4425-519D-A561-4551B7C27F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7" creationId="{4BE340D9-2876-93BB-B5E6-AE014A56A8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8" creationId="{A6D291B1-FFC7-6684-1B41-D22182F26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9" creationId="{24701A13-E592-ACA8-1C94-4C4955F0FF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0" creationId="{82979D4A-A170-9229-2595-F2D96174E8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1" creationId="{B883CEE7-B83E-DC67-2905-E2F164670D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2" creationId="{D17FE47A-CAAC-0A12-C08C-67D6E3AFC6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3" creationId="{76B0D8A3-B571-5402-DDAD-776BCC51D3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4" creationId="{DBC1F7B4-0EFC-4E9C-97C0-8BFE05D447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5" creationId="{B9DD74D3-8B8D-6A7F-D26E-1F9E87C15C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6" creationId="{C014546E-6742-04DF-AD0C-B64AE7D515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7" creationId="{AAB69D28-8154-6122-4525-2D0702ACFA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8" creationId="{74CC6D31-3EC4-B843-91E6-C5057FFB3A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9" creationId="{DE6DBCB7-3756-E4B9-072D-99ECE012A6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0" creationId="{E909D24F-E517-211B-E64C-F51E25D7E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1" creationId="{9EC1B0C0-E061-0904-0F6D-F84C9E179B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2" creationId="{370974B5-2363-750E-AD9A-79306046F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3" creationId="{F903A606-2120-F98E-7CFB-66F53720A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4" creationId="{76EE2D9F-AF62-6B30-D93B-E7A59ECF3D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5" creationId="{DC2DCC3C-E01C-301F-CB59-D909F0DF7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6" creationId="{D76C79EA-4CB5-19A2-1D10-8CC509989D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7" creationId="{B211FA4D-6E4B-BFE8-10A7-C977636DB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8" creationId="{DEA1385D-50CD-C433-5E0A-72FDF7D1F0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9" creationId="{E62B34EA-9F20-CB54-58FE-EAAAD4C5F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0" creationId="{0D2FB35C-5FCA-9067-64E2-6DEFA90345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1" creationId="{05DDEA34-E24B-B363-52AB-EA4103FF98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2" creationId="{D3CE3ADF-E13A-063B-6155-E2F098EABC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3" creationId="{48EB10D3-4B86-DEDD-001E-613C1A597E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4" creationId="{3FA15D8C-D44D-4D88-6559-9E78B5C7D9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5" creationId="{C6A70191-F921-B690-497A-771899E84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6" creationId="{F100AB73-F5C7-4B4E-01E4-3F4BB632F1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7" creationId="{2BD2FA28-5642-CA09-1EE8-C56765EB8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8" creationId="{B1AE5905-EDE6-1742-60A2-7B363BAA38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9" creationId="{C44BC26D-6412-8C15-EE9C-787C6BE503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0" creationId="{6B4978BD-F787-134C-B26F-FF41926092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1" creationId="{F11871C8-69F7-7230-8C80-7BF4F1ABA0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2" creationId="{F69C4BF8-E7F7-4DEC-3FA4-81FB8F77AE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3" creationId="{6755915A-E314-C1D2-FD22-505DBE3A7B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4" creationId="{C3F082C4-CA5B-757C-3F6D-93A53EE905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5" creationId="{C5AEC0FD-9629-66CE-21C9-6149EA065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6" creationId="{61F7574C-F7DE-8615-79FF-5E0DDAE4F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7" creationId="{F09A9B6B-E30E-BBB5-0EC5-96633ED1B7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8" creationId="{179C675F-7730-DDFF-B2CE-1C8EF22ABE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9" creationId="{5AD3264D-7109-4ECF-41CC-C6AB381074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0" creationId="{74C30C7E-44AD-E2F5-66C4-091D51464C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1" creationId="{BD1483B7-0AFD-6CDC-8710-69316C36F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2" creationId="{52452B1A-DA5C-4494-CD17-CED84D6A6A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3" creationId="{09FF27AC-F41C-4C26-B780-F15ADD1C3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4" creationId="{C63A6B1B-E28F-BDB6-501D-97F3AE36F5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5" creationId="{A8A4D9F6-0C5F-0A63-56D6-28385623D0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6" creationId="{13C50851-FD1E-F528-9FF4-87276E3A3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7" creationId="{CAFA8EC3-2DB3-2946-E3C4-292D2E652E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8" creationId="{894F4113-63E5-28A8-EFD3-B8AC89B33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9" creationId="{33CC282A-0B2E-06D5-93FE-EAAF55E662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0" creationId="{470CE92C-3844-8D3C-9597-C768094A23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1" creationId="{CA398F6B-8485-8F14-1E9E-3882CA304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2" creationId="{BC243D61-7F17-4388-4D2B-C00A13A55E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3" creationId="{C2FF7E7A-6630-CDE6-50A8-961186B5BF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4" creationId="{7B8A47D6-9B52-CCA0-125A-6D81BB5856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5" creationId="{7A874176-6472-54B4-EDF7-7B790C3A8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6" creationId="{D215F6CE-37EC-9442-CF1F-862739F75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7" creationId="{369E8A37-4738-20DD-629D-8FDFB26DD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8" creationId="{4B2EF9A7-3103-4417-008F-D962B24F3D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9" creationId="{AF07D149-DB79-77D1-F703-6704A7F58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0" creationId="{A401F5D9-8D48-C297-797A-796927DBE4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1" creationId="{8A65C9AD-935A-C3ED-41B4-394B8C5962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2" creationId="{36542538-C91A-13A2-25A9-D73AA9C7B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3" creationId="{43159D34-3DF6-BD6D-28D9-D8B75119D6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4" creationId="{4825606B-A58C-A467-2B3C-8EB4EE796B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5" creationId="{ABA9B6CD-AF0B-CEB8-AC21-CE50A4EA71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6" creationId="{BE69A316-C152-96E9-8A13-9A2B549B93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7" creationId="{FA5C68E8-3FCB-6610-24F3-8FAAC4E8A7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8" creationId="{A726397F-BA1E-8982-3B55-C80CDC98A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9" creationId="{B86BCF1A-F80C-0063-1A6E-12020BC159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0" creationId="{27EFCFB2-3689-9CC6-BBF4-28CF38E46E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1" creationId="{229E3DF2-57AD-1387-186B-7CFFA3E272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2" creationId="{DE752581-4C58-744C-5573-8E8ECF237F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3" creationId="{D976E090-A8DD-DF62-2841-D1519597EA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4" creationId="{36ED2A13-E08C-9974-BCC2-E28650057D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5" creationId="{DDA684D7-71CA-A144-F571-B0A6ADDF43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6" creationId="{1263C2CB-107F-41C3-FDB4-14CAB5F28C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7" creationId="{2A4D7654-E562-BDA8-7E9C-F62C3EB2C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8" creationId="{00D003E8-565F-0154-5B63-7DEA5B952F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9" creationId="{AB1BDD2C-B44A-B77A-3D7A-D7EFC6C93B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0" creationId="{E45080AC-3272-D1BA-D8F1-17AFB930C1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1" creationId="{525C33A3-CD2C-6704-B0FA-6ED091CC37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2" creationId="{BE73A639-EAB4-C3D8-A0D0-C8380737B1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3" creationId="{5F703A63-53C7-12C7-2A41-0D0EAAF5F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4" creationId="{0A72C389-6A24-03C7-39A3-9FE076AFB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5" creationId="{4A0D2053-0C56-16E6-26C3-091C917724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6" creationId="{30CC8B42-796A-37EE-0B6C-2718F212F6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7" creationId="{6721917E-340F-B31D-3E7F-C51B6CD29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8" creationId="{D4011665-B202-77BF-CA75-CAB7D97612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9" creationId="{598E8557-EF85-F966-CBB4-AC4CF6F7B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0" creationId="{1F4AB362-E862-5413-8DAC-9FB217DDCC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1" creationId="{585F4D23-348D-42C7-8295-BC9E991FDB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2" creationId="{9BD5B84C-42C2-D70D-691B-02707BA75C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3" creationId="{6F8B90C1-627B-76A2-C92E-477203CF6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4" creationId="{465E32D6-815C-ED12-DBDE-8F8E1D880F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5" creationId="{D8A9CB2F-9C84-F319-699E-14F233D3E1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6" creationId="{094A6926-0025-7FAD-1ADA-03B39BF7AA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7" creationId="{5D7065D8-516B-42D4-8D83-0360247EA3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8" creationId="{6A56FAB2-1D0C-4019-089A-E8E3C473F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9" creationId="{C6E1BE71-B071-9124-0FE0-BD078473FE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0" creationId="{1302622D-E254-7DAA-3D42-7842721CF0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1" creationId="{CC469A9A-1CD1-44B2-5C46-4047476AB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2" creationId="{7B1EEC55-6DBE-386B-7660-23240C04D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3" creationId="{F12E9AFC-D326-EF39-EB39-0FEBD9DFD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4" creationId="{257BDAB8-AC61-9ED5-FC4C-6DC2C657A5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5" creationId="{D90D4128-AFAA-9130-4565-863B86BF1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6" creationId="{459E06DE-7CF0-3C93-A368-E04687C24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7" creationId="{B5968DF3-3D8E-61B7-4EBE-9A41804034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8" creationId="{B4256490-F9EA-F54C-388A-2416BDE4B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9" creationId="{875F73EC-4384-E513-DE54-C6C92E7A68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0" creationId="{1F3D3EAC-DC4E-6626-1CFA-1611272BA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1" creationId="{BFD30491-4679-BCFC-9346-35625E374A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2" creationId="{4B115552-D20F-DA55-5874-E9956BA157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3" creationId="{F4EAA692-06B6-74B9-48F6-1653ADF09B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4" creationId="{0DBDEC1F-5EC3-BF39-ED12-4FE121FC1E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5" creationId="{92F3F582-48DF-36B4-0392-B68F2763C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6" creationId="{89D050A0-F52C-1021-B91E-C60BD835CA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7" creationId="{634EB201-73CC-FA9E-B091-0BEA604D1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8" creationId="{91A64492-972D-5F86-2232-A01B4156D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9" creationId="{F7E78778-9394-BB97-8802-FCE343844D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0" creationId="{A0C40B06-AFD5-FEC7-D0F0-CB368AA22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1" creationId="{7BF6C778-5FFC-B233-1CEE-DAC744112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2" creationId="{848DBF62-2C46-892B-E8EF-9D6FD53A16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3" creationId="{87BBF8CE-9551-D364-E30C-AC34D1681D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4" creationId="{7DBFA72D-A15F-A2B7-B868-1B97E80363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5" creationId="{309C7374-F00E-F9A0-25B1-733D8DA4A3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6" creationId="{84480D76-72C1-5A3A-B3EF-F2FAA7A64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7" creationId="{A4309E20-7B73-579E-5DAF-6DFCE9762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8" creationId="{6785FA01-6CE8-D401-9D19-76780572BA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9" creationId="{60EEE2B4-386A-7AC9-B4DE-D77680C26A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0" creationId="{3A610FF3-0AAE-888F-28FD-CBC486B1C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1" creationId="{346FDF2E-4522-92C0-E511-3C349C0D7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2" creationId="{C3779126-FF38-D4CB-DCB2-4CF516EDB4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3" creationId="{00C65572-9402-35B7-47FA-7928387A4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4" creationId="{E25CFC01-02EE-1D2B-8D6A-184E91E07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5" creationId="{589A4A90-5425-BA6C-4F46-9798792FC3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6" creationId="{7D629213-34F6-CB2E-56ED-A1023ED774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7" creationId="{3FF532DE-4029-047E-980F-68CBBEF5D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8" creationId="{73F2D4A0-ED89-5E05-DAD7-443B4CE2FE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9" creationId="{DB6ADB18-5F04-66BF-0753-49D20F6C4E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0" creationId="{9BBFF351-9D69-8BC3-5661-336584A4B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1" creationId="{0B63D612-244C-1BF3-2A28-A35AF46697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2" creationId="{CBD01FF3-4CF0-80DB-1ACF-0B90866B1E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3" creationId="{2DC1339C-3AA4-7085-DCD9-D167B2EEC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4" creationId="{E0178A32-0888-AFB5-D899-E96A9B5EB4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5" creationId="{D6BB4C38-6B59-EAF1-8A70-ABD16833ED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6" creationId="{F2FABF2E-34BC-8C79-9C8D-C9AD3091A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7" creationId="{13382750-E029-FDBA-3959-CEAAA6B36F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8" creationId="{25FC0C26-EDE9-D697-0B25-9FABF4FBB3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9" creationId="{FC1D595D-257F-759B-D899-A38F7A355D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0" creationId="{EA4D7A15-5F64-1E4F-60D6-C9C0C9E73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1" creationId="{B7366C18-0B13-EA1D-E7CA-B00739055F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2" creationId="{14B7DC03-5D01-338C-EAEF-7219171AF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3" creationId="{8E763A03-334B-4E44-CD6A-F0E8E6BEB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4" creationId="{2F33F5F2-8C30-DB58-0401-E95C6405F4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5" creationId="{0823FF9B-3B45-070B-1303-001542B6E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6" creationId="{767C6D4B-B7C4-ED55-1C52-03E713455B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7" creationId="{7FDDBF80-6C16-CB3E-7640-F6D23D13E3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8" creationId="{9C99BB37-B6CA-BCAA-D1E9-0F66307BBF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9" creationId="{7C41ED94-45AA-D786-4C41-7A1C350C26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0" creationId="{8421019B-86C7-4792-30FE-3A621581B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1" creationId="{ED4D1D7D-E1E4-0C38-5D7F-6CF16E2DF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2" creationId="{6D0B8827-8FF5-EA50-5BD7-962D246647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3" creationId="{D7853238-2DE9-B72D-F28B-8D0305446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4" creationId="{B5E95AAE-8128-0280-F248-E32DD30A1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5" creationId="{2AC38891-D86A-633B-0173-EEDEDABDF2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6" creationId="{F28DD15F-40F1-8717-FF1A-8F4D93E624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7" creationId="{3B6D6002-AE47-2637-77BF-662D93E2A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8" creationId="{4D7982D0-933F-077A-2AFD-39E657ED5D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9" creationId="{E29F534A-5B1D-2A7A-7C2A-6827E16A1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0" creationId="{5F0F95FB-7148-6969-A07F-AD4A0B1E37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1" creationId="{24871D2F-C586-AFB3-30D5-B08371D1CD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2" creationId="{4582403F-1B9A-AFA3-D59E-93FAA7E9B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3" creationId="{E3F5FBFD-0562-2A9E-D01E-BB6ADF828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4" creationId="{D915443D-0E44-512A-DE1A-DD86B18E35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5" creationId="{A45E2B7B-396D-5D7A-375B-6D011EB5F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6" creationId="{CB90193C-3D46-BD60-FEF9-0C078694D6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7" creationId="{5C602959-C249-D7F3-56EF-153C37A8FD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8" creationId="{1DAF37F1-A48E-F0C7-8C2E-EEE73D6F6E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9" creationId="{735EF1AE-4E51-65C8-49D1-FB10627601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0" creationId="{7D44B365-FEDC-44C5-3204-F2D2F3A83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1" creationId="{B3AE3B98-DE63-3E34-1A3D-420F99770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2" creationId="{7489A4BE-9403-68E0-12D1-F2F5D2C7D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3" creationId="{8022B3E9-8D9D-7BD2-5149-5A0735ED94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4" creationId="{32CAB1F8-AD54-C36B-D507-C3700CD01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5" creationId="{EEE86866-8EA6-A80A-A569-7E196C2DC5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6" creationId="{6DF85CB5-5129-F753-7A4B-FC6F2FF7D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7" creationId="{94C41CFF-58B5-80FB-AE63-C10084BCE9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8" creationId="{BCB28CBA-BBA4-7228-B8F1-585B6D78F7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9" creationId="{4908CD79-1869-6C4C-7B46-00728C1F9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0" creationId="{34E5DA96-7995-BFF0-C693-177B79DB80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1" creationId="{F7B7DD9B-E866-C0AF-F26D-63B8029AB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2" creationId="{A772F073-82D0-8FF0-3118-D7ACF0DF5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3" creationId="{78456565-1EB0-B4B1-1FEA-7346C6AEA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4" creationId="{A24DD006-6E3B-9827-DB87-1D63CB35C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5" creationId="{C40A953E-BB6C-F772-343C-BA00A88D59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6" creationId="{E85163FE-CCA3-CA65-2A6E-8592B58345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7" creationId="{95B7817C-5F17-BC43-0B54-B8B8B740A1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8" creationId="{FA403B84-DE3D-6A5D-46B0-EB8C5A65BA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9" creationId="{5D1A887D-0268-DE1D-61CF-8AC907DF3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0" creationId="{3AB58774-7ADC-1FBB-9130-843A06FC3D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1" creationId="{6B2760CA-EB74-2A82-86FC-FFB964B0B5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2" creationId="{AED33939-0760-718D-5811-A2BF5C14C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3" creationId="{F2A2381F-639B-50E7-57A4-B3CB434BA3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4" creationId="{AC5D6662-F0A7-9AE9-4748-9517785463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5" creationId="{CEAEFD1C-031A-3978-07EC-656107EB4E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6" creationId="{DD299B63-499F-4618-2EDC-94763E615D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7" creationId="{81A436E1-FE13-410B-E44C-62B824DF9F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8" creationId="{C89E1F48-C9CD-F881-1705-339B13758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9" creationId="{4B8AF5D7-6A83-0875-365F-24F428AC62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0" creationId="{16179724-38C0-02ED-8626-BE4A0EB09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1" creationId="{D62F22BE-B0FD-0B68-FD5F-12043F8DAF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2" creationId="{01BB4EB7-9130-4786-109A-F02B60D24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3" creationId="{78499A9B-5879-E074-B73D-1E0D54A42B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4" creationId="{03AA847D-FE3E-0080-051D-B6F13BC61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5" creationId="{D53F9114-0928-63DE-E79D-098678A9C3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6" creationId="{55BCD0BF-B03F-3901-6A51-5BB5F6B22C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7" creationId="{6F77E966-8DC8-9F49-A41F-0A20FB085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8" creationId="{35E150A8-5F7D-0013-4AA5-A981FBC3B6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9" creationId="{E8102F49-D7BB-D44C-9D4B-16C1F0B65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0" creationId="{6D70773F-C14F-42B6-6F8D-5B4253D40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1" creationId="{C7BE83A7-F38A-A349-FD44-9EB673893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2" creationId="{03E67081-9E95-0800-545F-3D8D9D6C2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3" creationId="{D88CF27F-1934-C8C8-8020-96E3FC2C7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4" creationId="{31624B1C-B80B-D4C2-0E61-13CE78B3C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5" creationId="{E3808083-C989-EA51-8A98-B143A3BC3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6" creationId="{12B947BE-C37C-A98A-5B27-027E197480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7" creationId="{6C9B4A60-3D55-05AE-5B38-4F38BB18C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8" creationId="{2E3F16C5-5F4F-A90D-1455-0F8F4F00E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9" creationId="{0A85954C-7A5E-4430-E99F-27DF309EDC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0" creationId="{CC2BC569-99B0-D52F-40F9-8D18DA6E3B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1" creationId="{04FE84AD-FDF4-9D05-7644-70E9D18524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2" creationId="{88A00E60-A138-4EF3-BD8A-2D5BF805A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3" creationId="{C29794B1-E352-6592-FECC-D6C3170FE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4" creationId="{FE0B142B-7053-73BD-F631-7E706EE90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5" creationId="{15FD986A-C68D-E840-47B6-585DE36552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6" creationId="{72AF3E70-69B1-C845-17EC-79073BA92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7" creationId="{74F43072-9A00-3A94-A388-D70A3C92A0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8" creationId="{C48406AC-692D-A50F-F8C4-A4161F1A32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9" creationId="{949EF420-2366-0F11-DFDA-747C5E0C6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0" creationId="{87B8DA45-BB0F-17FD-623C-D0147217B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1" creationId="{8C77A242-8941-7C87-8EAF-DB13C34C2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2" creationId="{6F328A28-97A7-36E9-5957-6836C1342A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3" creationId="{F9595B4F-0520-731A-C664-4BE55E781B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4" creationId="{9D39B8D6-A74E-06CD-2B52-28D9377F7C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5" creationId="{04C3077F-962A-257E-B030-845D94F18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6" creationId="{4D59D96F-B96D-F89B-5768-8AC10C6B2E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7" creationId="{D38D9A2F-FA61-1EC2-6437-32BD5F8C18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8" creationId="{6BCABC8B-0723-356C-984F-67618F858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9" creationId="{338F6C40-D30C-35F8-E082-605D06D846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0" creationId="{B9984A4D-6D8A-5BBF-3569-101BA0FDE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1" creationId="{C7574A2F-5FFD-78A9-D291-252F85908E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2" creationId="{2025D030-C807-E556-3BEB-743E4FEBDC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3" creationId="{F80C1777-9E4F-08B3-E6E5-78B93F40FD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4" creationId="{B7A55B23-9AED-AE5B-105D-3E0B0F534C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5" creationId="{0B3DC4EE-4C1D-08CF-583A-21472A3D7D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6" creationId="{E09F24D4-CE09-D505-7F21-ED5407ABB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7" creationId="{887EFC9E-EC33-D2A7-BA47-68E699C78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8" creationId="{69C19CBC-3394-28B3-6646-D03F27DBA7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9" creationId="{0C25C118-3390-3386-009D-149F1CBC5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0" creationId="{43057057-4E7E-F8F0-E54A-A75B87A7A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1" creationId="{CC2119CA-ABB4-430E-78EC-2B05A76C97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2" creationId="{0C4D5C39-8766-0BA5-CA84-A96C001AEA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3" creationId="{6679780F-813A-FDFC-E723-1D1B181BAD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4" creationId="{887C7DA9-363B-FF3D-112C-AE5F88DBF0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5" creationId="{1166BD48-0D20-0D0E-51CA-8B641440C1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6" creationId="{5F2A7B1D-2A8E-1B40-939C-C441DFC811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7" creationId="{E249033B-4546-245E-1BB1-9D2A642FB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8" creationId="{E02E99FC-840C-F852-11A2-0397588BF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9" creationId="{7C3C7064-D5F0-8837-4408-6FC991505B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0" creationId="{734160D7-8E64-F86D-3938-67818CDCD7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1" creationId="{EFAC5635-F4D8-9615-919A-EFD0D2042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2" creationId="{DB88BD14-A021-09B2-BE16-A24E035747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3" creationId="{6768A6EE-8E23-D4C6-CCFF-21C396CB5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4" creationId="{2BCB7237-BC93-5970-0440-44B878D52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5" creationId="{92F1E82B-9CE6-0D71-D4F2-7CF14486A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6" creationId="{E11D4AF8-36F8-8F79-9016-39071C5226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7" creationId="{02CB5D74-7066-2F4B-2215-ED7FDB7A9E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8" creationId="{C4238147-6045-68BE-D6A3-E4A0E9FBA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9" creationId="{E13C3819-4220-D1A7-3985-E6603C715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0" creationId="{E209697B-B52C-27A7-7187-E2BAE75F8C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1" creationId="{A26E0378-DC99-09DC-2244-B101FC50FB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2" creationId="{1C400C40-DEF9-62D8-1D38-69491052C3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3" creationId="{D9149A37-BEE9-C9AC-6676-D3D89E681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4" creationId="{334791C3-6CAA-B49E-65E9-FE0D31C2E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5" creationId="{264C571D-6201-E7FA-19AC-8957E434AF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6" creationId="{BC8DBEE4-0262-6E46-B49A-20326DADA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7" creationId="{72FA09A1-0441-9BA2-6AF3-D74B3160FC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8" creationId="{55C79779-F53F-0814-8EB3-7F9A37E83C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9" creationId="{E1EA878E-EF3D-DE29-F72E-203CDAE8DD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0" creationId="{E07EAADC-6A22-2477-A79B-9535F7F211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1" creationId="{BE490FFC-D838-DC19-A618-777198039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2" creationId="{E4960CAF-8A5A-D85B-0037-304E055AF8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3" creationId="{026BAEB9-67FF-56D7-C15B-8F4DD5EC4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4" creationId="{3664A18A-3333-187D-59F4-95C51E13C0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5" creationId="{28D8CC5C-CE79-186E-542F-E50CA46EAE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6" creationId="{3B5D799C-1AE0-EE52-5C5E-6AE5DFD1E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7" creationId="{771E5DEA-17F5-FFFF-FCAB-5A91319D0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8" creationId="{463010C5-7933-FA58-B31C-6451F23F9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9" creationId="{C062DCCD-8823-DE54-D492-7030D34C0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0" creationId="{6AF65A64-706A-F3CB-D496-CA722F317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1" creationId="{0BEA4CC5-4E63-50ED-0BB8-2E03828B8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2" creationId="{812D6A87-BE06-F83B-E491-CB7762FC0A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3" creationId="{EDED3227-BA04-FDB6-EAAB-007F4D0FB6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4" creationId="{BBE22EAC-CFF8-42AF-7500-62564CB966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5" creationId="{525C8B84-6A54-2C94-3D11-8FCC3D50D8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6" creationId="{FA4F9634-B063-B1AC-F4EE-F79CC0DE52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7" creationId="{E7F5DD76-208B-1ECC-E39F-DB6C20A9D6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8" creationId="{75BC47EC-A843-6802-4897-E1DAF7D865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9" creationId="{EE41E1C2-1807-9020-E9D9-E0729A95DF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0" creationId="{E6816C50-CE82-232F-A68B-36D4513E61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1" creationId="{8F5BB9F2-3DFB-3DD7-B0D8-533FE9138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2" creationId="{07F5BCAD-A871-C8C1-348B-50569ADC9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3" creationId="{6B61C25D-C9A4-AFCD-9378-2775CA0DDF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4" creationId="{D2F0677A-E3B7-B5AB-4CBF-C1F04B465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5" creationId="{EA51DA8B-95E1-D5CA-3D23-164E747149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6" creationId="{63AF119D-8D47-F0A2-51F7-3833F86206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7" creationId="{FA2BFF47-6365-5298-F319-6B61C43720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8" creationId="{DEB3D1B4-9DC7-10A8-7FB8-BD295D0A1C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9" creationId="{7C50850D-4AB1-7D2E-B4E6-C74E2D88F2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0" creationId="{F152D12C-B2A5-C3BA-9B4A-CBF2578D3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1" creationId="{3D27F3E6-40DA-A21B-55D8-84C84E554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2" creationId="{27F29F50-4B09-A373-F787-ADF379085B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3" creationId="{51ED30FE-5287-3398-883F-07D3642823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4" creationId="{3B4FB7BF-B18B-D94A-DA89-A7B882D5E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5" creationId="{DCC8045A-3097-5287-5454-00EAD76EC6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6" creationId="{0A2CA972-4636-761E-F28D-4F6FE654F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7" creationId="{53B1F3DD-C204-0494-60C0-FBA7200961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8" creationId="{998C9571-DCF7-DE7F-E5EF-79858C79C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9" creationId="{52362A41-CF4D-6A63-307E-6DD1BF0CCA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0" creationId="{24E8484D-C73E-7DB4-1916-9FE13EAEEA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1" creationId="{A9465EC6-057F-5A4F-62F6-C0514937DB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2" creationId="{51AA3CDD-1411-1E0A-96F0-07B072759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3" creationId="{0D4FBDD6-0289-9894-0AB1-8BA650C27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4" creationId="{9779C0C8-F4A1-614E-B331-F18DD7A5FF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5" creationId="{D7DDAC69-2F3E-2DE8-222B-4F7A6FB986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6" creationId="{7B30CCB6-2A4B-3EC5-013A-D10E6F36C6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7" creationId="{5C2F6BB5-EC8E-DDCC-2F20-064EA4ABBD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8" creationId="{41F3256D-3D67-B3AD-1724-AAB0AC33A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9" creationId="{6AD4FD28-373D-13DD-0970-73CDFF7610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0" creationId="{06AEA6A4-B847-4FCC-DB57-9736E72027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1" creationId="{B8853A41-60C9-F8F1-B05A-1AC84F3DAE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2" creationId="{B43DF741-FD60-1A49-D318-7EF94D1DE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3" creationId="{3AD3C363-E068-5822-83A8-8293315B05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4" creationId="{DE5A7684-BAF4-CC6A-6C59-B86D4F6C7D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5" creationId="{7CD957EB-85FE-FBE7-1A8A-9CE6BE1DC0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6" creationId="{FB55A976-1F2D-709B-23F6-8B43A5CA54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7" creationId="{F52871F1-B5C9-7DB3-1D7F-F92E5D4C09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8" creationId="{56BF2D2C-7242-D411-7EC7-CF818787D7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9" creationId="{A4B045F5-C5DB-44BF-DFDC-CEE30436F9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0" creationId="{CCF70C37-DA5D-E7F4-3C42-3D5F43815C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1" creationId="{F289FF92-1079-AD06-3AB9-A36E167EA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2" creationId="{A834A1C1-D2F7-C9FF-FD29-A429896D77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3" creationId="{F728BA3B-142E-9916-B24F-DD194F9C44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4" creationId="{50B9D07D-6F77-632E-9B12-6822FC9BF6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5" creationId="{EB3573F1-0330-488F-644C-AB277BDDD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6" creationId="{36BF4899-9133-4878-E45A-413E9A531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7" creationId="{5702BA78-065D-479E-2C9F-451EB68A7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8" creationId="{AE89BFAB-A4A7-76CD-B20F-4F6F9FC813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9" creationId="{5E2F4DE3-21A4-172E-8853-3BBC3EF090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0" creationId="{24B64FCC-9090-0B70-D903-B48C81128F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1" creationId="{FAB09CF4-CC81-EA6A-8C8B-7CA4B1EB1B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2" creationId="{810177D8-2EEA-A5EC-FA1E-234DA9FD98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3" creationId="{C46B99A0-8547-0012-731D-78FA38B167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4" creationId="{FC90DE44-20A9-FA0B-A048-3E5054A1C9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5" creationId="{0AC09C66-AC54-C2D6-4B6A-5751F1948F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6" creationId="{0A85765B-3BE4-4A3B-2F6D-28A50B7B9B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7" creationId="{F49A851C-6787-3AA9-0D95-EA7CF37608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8" creationId="{CC90AD68-B3CF-A55F-BCFC-C468FFFB0C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9" creationId="{6FA0FCAD-4DAA-2B6E-B028-E4A26C8418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0" creationId="{2CCC5ADA-2B58-124F-DE43-B21558538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1" creationId="{147E27FE-B7DE-4D30-3B10-2D841EE93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2" creationId="{122FB212-10B6-DF6D-0A80-98567EC47B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3" creationId="{5EFAFE3A-FF04-D6C7-74BC-6D81C89AA5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4" creationId="{708663D0-D44E-73A8-4CA2-86FF5AFCF0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5" creationId="{D39A0707-2EF4-953D-2B1A-434E7FC8D0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6" creationId="{B7B810E7-2D1F-AFA4-7217-22C03EF46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7" creationId="{E11ADF1D-E777-4514-D66D-D127747D9D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8" creationId="{C87220C0-2981-84BD-3318-3F0C118B2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9" creationId="{DF9A69AC-8813-803C-A223-E7CB351762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0" creationId="{134272FE-6CB5-2CFE-49BD-8923E5090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1" creationId="{11233ABC-097F-A762-58DE-251E89B830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2" creationId="{62F88BEA-BF0C-72BF-6FC5-79F892869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3" creationId="{DB549EC8-902F-4E42-D005-95EE15C2DC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4" creationId="{4FBE06B4-3D25-0A46-1A68-CBC637276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5" creationId="{EC8CAE51-24C7-4395-59C2-BEF0E1B4B6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6" creationId="{0925FB0B-013B-342D-21B6-2E8A7B837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7" creationId="{F382FB0E-7F16-9F2E-CD0C-06E01D121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8" creationId="{D2995F4C-47D0-7E48-6506-71D4AB5B78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9" creationId="{140BEFA5-C28A-221E-5474-2EA4E9E6DA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0" creationId="{1AC1CF80-6166-4D49-A16C-F97A36E63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1" creationId="{D677B129-02CF-DF4B-17DE-8741BEC95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2" creationId="{CAC39649-5E7A-DD95-B375-0F75FDF0B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3" creationId="{20DA656F-50EA-9435-F3D9-5789112AB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4" creationId="{2EB1627B-B74B-3CA1-55BE-8C03F5389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5" creationId="{E8A501B0-9874-215E-B316-C07DD083C7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6" creationId="{7CDD557D-F96A-7253-A208-F18E45AB0F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7" creationId="{8BD9AF82-2A8B-D32C-F515-F0EE2F418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8" creationId="{963C25F0-3EEC-A775-038C-8FF8F07E5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9" creationId="{4715680C-E0DF-878C-5805-E68D29A72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0" creationId="{EF43F33F-45EE-2FCE-F816-B96237DEF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1" creationId="{119D83D9-7D77-57CF-B505-D3AA2F8B4F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2" creationId="{F1DAD3E2-6F62-B36B-1387-53F8878E84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3" creationId="{F42640F1-0702-996F-AC29-A50D8E1FC5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4" creationId="{B8DF4296-AA92-36B3-CA66-931C271F3B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5" creationId="{FB425548-1E10-85AE-C805-2EF0AF94B7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6" creationId="{CE4B882B-9DDC-AC69-D6BA-F34036F42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7" creationId="{BB0172D0-C9A5-CFBC-D826-89B6D4EBB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8" creationId="{28C5C014-F221-4A40-0526-B7D360845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9" creationId="{C74BB40D-CF62-C740-8322-0951E13C1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0" creationId="{4BCA7260-EC57-9503-6AF9-8CB0E438DD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1" creationId="{CAEBB97D-95A3-9F99-506E-F8E34568C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2" creationId="{5AC80EFA-2C7C-4843-07AF-8281822D15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3" creationId="{E6FE38CE-EB0E-588C-5B1F-4E4D7C48EF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4" creationId="{8D1C009A-BE3B-BA1B-3A67-325328756F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5" creationId="{0C6A59EA-1DA9-6F90-BF12-DB5726C659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6" creationId="{C245E69B-1E5E-02A6-CA29-D9C172BEF0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7" creationId="{4CE34F20-0E30-9C2D-C6E6-69523FC9E1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8" creationId="{EDF7D852-E4B8-DEE5-91E4-2AFE820F4D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9" creationId="{35D2841F-EB0D-8957-27F0-ABDF405F7C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0" creationId="{F3E24A17-1FBF-5A84-F93C-2854989A7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1" creationId="{BFF5B345-5A7B-2DA7-EEDD-851936D8D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2" creationId="{172A7515-7C34-37B4-0B60-17C32E3C9C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3" creationId="{ECAC73AC-A92C-0F18-6C67-BF378E61B8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4" creationId="{E8C79460-FB4D-F543-6A31-D18A263D1E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5" creationId="{BD1EFE9D-E04C-3950-C739-C2FADE5E8E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6" creationId="{6FA0047C-9463-3688-A482-B6769155D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7" creationId="{70FCE84F-E578-C489-14BC-0B4378B0FB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8" creationId="{79CEC501-A07C-3E8A-195B-FC2FCD72D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9" creationId="{B26F0C8E-5584-61A7-7A85-74128E2AB8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0" creationId="{E423F083-FF40-7A26-E0B3-E588463021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1" creationId="{B71AE808-12B9-CC7A-5376-72D31480C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2" creationId="{64395E4D-7D12-1661-4C08-2F540F03F1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3" creationId="{E1D01631-F7AD-A477-0953-7A88441743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4" creationId="{AD2FDC43-271B-D365-F1E3-57642DF59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5" creationId="{B8B53B23-7DC1-9F85-EFA2-51941792F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6" creationId="{6D6D9906-B295-D8C6-13C4-F0528F25A2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7" creationId="{1F3CC175-79EF-5CF3-A712-86BCECAAAE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8" creationId="{5F9B0D89-A932-73B3-CC12-4C065F36D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9" creationId="{AE7E5A96-58F5-5925-B9D6-843892228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0" creationId="{BEA2BB05-B274-88CD-28D8-A06269A3C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1" creationId="{FF72B069-124C-5934-94B7-1BD038324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2" creationId="{887AF9A8-B37B-8AF7-4117-C0A4162DC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3" creationId="{60BBEEFF-380D-DDA2-A9D6-EFF0E4231C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4" creationId="{2BC3F9E7-7816-99AC-1F09-4F5EE764FB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5" creationId="{D6B05474-6C68-E65F-AA69-532BA96CD2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6" creationId="{24C4FAA0-F8CF-9705-4C56-F8AC34C9CC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7" creationId="{8C64FB60-7B23-F6B2-687E-A3839085B8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8" creationId="{BB4BD96E-3106-A73F-8A6A-FE5953D7D7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9" creationId="{BFAF1AB9-21DC-18A2-AF7C-05AEB45B6F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0" creationId="{BC0AAEDF-B685-2E56-E922-16EE06B966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1" creationId="{69F0E38B-B3DB-166D-238D-D8F3B08A6F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2" creationId="{70A4890A-C5B3-91BB-B397-6A7A07D10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3" creationId="{632A0D6B-7C62-BB9D-D46B-1F12BE498C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4" creationId="{9EEF7D60-63F6-C5CF-08C0-07AD66D17F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5" creationId="{0BC7D019-8E88-87EF-B152-BD50E2D32B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6" creationId="{F245EE75-A6F1-B05F-0FE3-F65DBA513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7" creationId="{87D9DF6E-7745-D122-07B8-A08EE8901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8" creationId="{9361CC95-3CC2-FB26-4FCD-051BD08EB0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9" creationId="{496AAAAD-9FCE-DC3B-44C6-294F387BC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0" creationId="{BEF5E410-4075-5D71-930A-39CC9DDD5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1" creationId="{E16320B2-4C4B-85CF-C6F4-8F36D83DC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2" creationId="{FECCE872-EF1E-2A4B-3EB8-A49FF8BBA7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3" creationId="{23571802-6537-4E1D-AA0D-74B9EA7B6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4" creationId="{BD166466-C320-AEC8-D26D-9BA1B97788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5" creationId="{F3486121-6016-292E-3620-353A5C4892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6" creationId="{8EAB265C-A4E6-EFF1-B0F1-F0A277C78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7" creationId="{84FC4D5C-FBD5-CA85-488A-63BAFC477E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8" creationId="{BAEFD409-E426-C47A-3348-1118F8D983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9" creationId="{B01D0BB8-3770-628F-0153-5FD38F9212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0" creationId="{7133EA02-A58F-CB51-0915-233D33E78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1" creationId="{72343C13-FA16-1BD5-132F-4FB3534434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2" creationId="{986CBEC4-0266-12AB-B052-62B5980E5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3" creationId="{CF238C04-18E7-40A9-C656-60F05DF2F5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4" creationId="{DF8B82D2-6026-5F43-6265-B5FE59B78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5" creationId="{6E8547B4-24D6-CC7B-F14E-FB6971E08C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6" creationId="{4446F654-4EB4-7DA3-B460-950C585E8D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7" creationId="{646C8E93-3BA7-4E2E-7073-58EAE7B00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8" creationId="{848704A5-D97B-81B0-A526-71F325AC3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9" creationId="{A07272EA-03CF-3AF9-86AB-AB087EB5D1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0" creationId="{FB161F3F-85D2-68AA-E2A9-56F531363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1" creationId="{89D9093A-0047-C38E-D11A-698F219C5D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2" creationId="{0D2B6248-5F84-8F2B-A2A9-91804C6BBB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3" creationId="{C2E199A0-210C-1C2E-70A6-137CD95DC0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4" creationId="{07C44649-FCFA-9F6D-A32B-E7C005EEBB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5" creationId="{A40BEAA3-5737-E2D7-29DB-E07BCD3115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6" creationId="{9015CC58-3FAB-E0A4-AB6A-8656A308CE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7" creationId="{77195E18-711D-7B7E-941D-306ACADA16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8" creationId="{219495A2-2DE2-0036-DD55-CABCDF3853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9" creationId="{8C74EF74-ADAF-731F-44F6-33BC74DE60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0" creationId="{7CED2813-EB19-FE5C-E7DA-B1A9DB476B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1" creationId="{7FF721C1-6661-E279-2CD2-B83D37DC2F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2" creationId="{000D2702-8784-D69B-C60B-676F222796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3" creationId="{416E275F-4C96-6588-7983-25C2AC7A6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4" creationId="{6CC6AA63-6466-0238-76DB-E190BCE191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5" creationId="{8F0746CB-CE45-746B-4B47-7109FBF5F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6" creationId="{315F375C-A0F3-5A7F-0D56-3425B87425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7" creationId="{9B172BF0-DDEA-591D-1402-B9BBDF9E38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8" creationId="{89860F9E-4954-B84F-32B2-BF2630BA68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9" creationId="{0555AAC0-7AB4-236B-BF0C-D923E483A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0" creationId="{115FD52C-3826-4BF7-ACDA-4724D85D2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1" creationId="{23ADB65F-5BA7-1826-5EBB-5A691FF76F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2" creationId="{DC864A82-8CF5-606C-CDE8-9CDEE6DDF5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3" creationId="{22C02D5C-8403-5A20-3CA7-A67D196751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4" creationId="{88530EBB-3697-66B1-B48B-2B18367C6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5" creationId="{3C6A7AC6-5BCD-B022-6D10-9617164E15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6" creationId="{95AFA423-7533-8091-A828-AF2AC16E60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7" creationId="{F0D0B9BD-E27C-2DF7-9DFA-8852653310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8" creationId="{2979CFD3-2664-E2A4-CD21-095C30A196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9" creationId="{99C32415-8474-D8B9-BDC0-EDA7476C9C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0" creationId="{810609CF-EA64-5970-41D0-A6B09B85BA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1" creationId="{61AF7572-F1E6-DE1E-267A-27096EED42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2" creationId="{7B6B68EE-62F6-4C6E-E145-D70F9AADA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3" creationId="{E6E00E90-1776-0272-69F1-36C66190C1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4" creationId="{04F567A3-914F-6B34-EBB6-B18A3C2F1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5" creationId="{7FFBE2F9-2317-965D-6C4A-F6F39CD65E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6" creationId="{74906795-50C9-69A9-C432-371729F525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7" creationId="{69DF52A6-D4C7-F9EB-84C3-B3A73C367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8" creationId="{284DEBF2-8759-09B0-953E-DE22041B5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9" creationId="{015EDA94-463A-6E26-1437-FADFCFF52F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0" creationId="{B5403C18-561D-3886-3E1C-F1AD4B04E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1" creationId="{0496FAC2-6BAD-FEAA-74B2-018EE9112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2" creationId="{86A680F1-DC6B-62F7-0944-87BD45E3E4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3" creationId="{E6A2DF73-A704-83A6-4DFB-2EB0D55EA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4" creationId="{A69227EF-EF8F-3FBF-E0B2-F4AB2A1C0E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5" creationId="{B2E52398-A900-B16F-6787-E4E328C2B7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6" creationId="{7C3F8042-EF9C-BB78-2044-7F7095AD4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7" creationId="{AAD86D69-F231-9C84-97CC-6CCDB1EB3C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8" creationId="{C296AE82-8B5B-8C4A-9576-D60A352466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9" creationId="{D7CD6D0D-59AE-8DBD-E262-E2EA16F55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0" creationId="{F74F0EB4-DFB5-471C-67CB-F7FAEC9B0F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1" creationId="{827469FF-0D26-0C6B-6C9B-7E83CD076F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2" creationId="{CA9BAD4E-B521-F814-A2B8-E6292AD87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3" creationId="{5CB85AE6-BBAC-85B4-CA4F-01852B4FDC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4" creationId="{62646596-234A-0E0A-4A6C-CF332AB44E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5" creationId="{6BCA1A40-BDA5-9DCB-1B5A-7D0BA02AD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6" creationId="{ADA35D5B-5701-FACA-D326-4A6D16F6F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7" creationId="{4E6DDFE6-177C-58EC-155A-66A6735C9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8" creationId="{E0CCBDBF-23F6-F54A-7C14-72D77A540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9" creationId="{2F5EEB67-A6FE-AC98-D1F4-278D6EC13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0" creationId="{09478A96-3AAA-B4E9-8751-88C31FC535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1" creationId="{13249099-7C95-66CD-C0EF-FD018916A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2" creationId="{92EAE815-5AEE-A42F-DC8E-262D23920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3" creationId="{AEF9DF66-AFB0-D9A5-BD43-145069FE71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4" creationId="{F926819F-ABF3-5809-42FA-5AF24D2274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5" creationId="{F891C984-04E6-E01D-F1A5-C49ECEBE60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6" creationId="{207B804C-B100-FF65-94D6-709A30978A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7" creationId="{F918D5E2-7505-0B7A-7944-1B09A2724F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8" creationId="{488349D9-024E-898E-6E0F-64F1EB4C29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9" creationId="{389DDF11-D318-7175-A51E-07AC5E92F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0" creationId="{59BFA294-83D7-6B6B-40DB-7C0842421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1" creationId="{FC106B0D-17C3-7BF7-02DC-743428174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2" creationId="{1CC8F9CE-3855-5086-7806-89DD65FB62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3" creationId="{F05D8536-BE3E-57AE-AE52-E662A57ADA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4" creationId="{35093424-2033-8ABE-4CC5-EA8D02A4F3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5" creationId="{69778D85-4CC5-6D8C-4551-399B07156A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6" creationId="{F2418F1E-2B8E-A9AB-D452-15AA75D9A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7" creationId="{71FF7346-0A11-02E4-FA9A-9237AAA94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8" creationId="{A38C2B8C-8942-C3D8-7A68-C7B85F4BD6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9" creationId="{FBEABD42-073B-5F9D-5BEB-BC8734A69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0" creationId="{0A9DB6CB-6863-E3CD-8DB0-4699CD0D9C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1" creationId="{C2938741-15C0-C318-0F2E-65E03E5ECD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2" creationId="{EFEA2463-29FC-D732-9FCC-8BC4FE3A1D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3" creationId="{C1546F00-9FD3-E3AE-137A-A811F37897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4" creationId="{5A5E4A86-FCD1-4925-6444-1B109620C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5" creationId="{85E1488A-A686-AC6F-C790-1FAD7B01EB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6" creationId="{32BFFC77-085E-5652-092B-A2ADEF0EAF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7" creationId="{47095D84-70F3-1E78-D41D-4868ECCF75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8" creationId="{110278BD-010C-2EC4-CE4E-E7F3709F01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9" creationId="{F6D43F36-D3A5-ADCD-90BC-843431C3DC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0" creationId="{9F0CA4C4-974F-B32B-355C-0EEBAB6010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1" creationId="{C48755C1-40EB-6801-BCA9-E3B9664C6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2" creationId="{927B4238-6DDC-984A-A7F1-06943B25F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3" creationId="{A0DB6602-C5D7-1263-0601-148891E7AA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4" creationId="{0A6CA41F-4939-19E3-F55B-BFE1482F5F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5" creationId="{108D3420-92FC-4211-1D48-F389FB7359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6" creationId="{E05F678E-8E74-CAAB-44EC-81E77B729C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7" creationId="{2E3C0B82-A381-C2C6-76FC-CBCBA43C48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8" creationId="{902F0A67-40C1-43FA-DB3D-6666391045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9" creationId="{A9B68759-F31B-E99D-4BF2-674D19EF2B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0" creationId="{80EDF58F-8780-36D4-79B7-C9CE93B639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1" creationId="{97C983F2-F702-E34C-3A6F-CA232AFD29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2" creationId="{79B460C3-FA8F-1565-C9CB-3E0330802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3" creationId="{623751C8-8B6D-CF00-7C8D-8976E921F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4" creationId="{9C6BFDD4-2488-9DA6-FC74-7887B284C6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5" creationId="{30B66C24-9BFA-2BB4-5FF5-4F76A3536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6" creationId="{2E539DBF-0C48-7CC3-26EA-AAB2C1E47D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7" creationId="{C8B42BF6-846D-26CF-E769-2A5511EDDE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8" creationId="{D90B7DA2-1CD5-7D76-7ADE-5D7FA814D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9" creationId="{C68278DF-B37D-89DE-87E1-45D886B50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0" creationId="{34CB6986-698C-42C4-5371-B108DEF20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1" creationId="{93044552-5E7E-4D15-012D-EE46C6E6B1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2" creationId="{CD8C193D-9164-B3CE-3B37-37BE7EB9D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3" creationId="{AED06034-EAFE-D53E-36AD-44D6869D6B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4" creationId="{EF45EFED-3345-4756-AE74-DFE82E9B7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5" creationId="{7DAB6580-55AC-5FC9-D464-274C41062A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6" creationId="{1EC75BAC-F308-9EA6-3019-46A0F87E2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7" creationId="{6CA90AAE-FD60-A46E-FEB4-A68CD31E3C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8" creationId="{20284BEA-6C98-688A-15F3-3D70BBA07A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9" creationId="{C48006D5-5572-CB4E-E4D6-B5EF64AFD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0" creationId="{3CC02599-1BFA-8BAA-85E4-4E2800D09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1" creationId="{386865B5-843B-132A-84D8-B3AD11632B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2" creationId="{C693C4EF-B68D-8386-57A0-68C171D53B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3" creationId="{E6474204-FB56-14CF-8108-DF3A774A1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4" creationId="{A836205C-83BB-C881-A2FA-99BCA1217D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5" creationId="{AE24B2EC-CB69-61EC-BC05-D55C5AF895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6" creationId="{46B2F578-8950-7FC5-66D2-33D6F66A5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7" creationId="{40ABEEAA-6D89-8EC0-CEE2-27FE0E939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8" creationId="{B1254488-E59C-1626-2C30-4E57E0F1FE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9" creationId="{4EF70C14-0738-5581-E986-67EFC2A72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0" creationId="{BECE7DA1-0FD7-673E-8F52-373D71612A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1" creationId="{E613BC13-BB5E-6595-CB1E-B7247F32BD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2" creationId="{8E059D1D-B334-088F-9EA7-F31C67B536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3" creationId="{F6302078-8443-21B5-ACEB-FC7ECBA5F6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4" creationId="{2AC97D12-265F-EE12-F758-6B3AB4D434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5" creationId="{14A70099-D4F0-1724-0309-1C5663E332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6" creationId="{BCAA9ECD-B6EF-8672-004F-E312E36FB6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7" creationId="{0BC1B251-7991-31B3-B285-080F426EE2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8" creationId="{09BE45F3-99F2-C665-FE88-A6E73739F5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9" creationId="{ED3FE419-C2C3-8DDE-5427-BD955663E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0" creationId="{6A10C48E-4922-C1DC-FA4E-494C8362FF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1" creationId="{8290C47F-2870-E7A3-06A3-00F6F17062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2" creationId="{081F500D-6CD7-B011-A627-1C3FAA46C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3" creationId="{7F9747AD-0E76-BD39-664E-980F10679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4" creationId="{83ADFDBE-9D38-73DE-23B7-47097E215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5" creationId="{85014882-31FE-A303-0032-F6E9EEAF4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6" creationId="{5963BBF2-7EF0-2C22-A453-9F7D2441A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7" creationId="{467A13AA-58A5-D059-CAC3-6B7780C5B6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8" creationId="{69E8A3CF-AB38-1EB1-B82D-C1193F241D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9" creationId="{AC697CE9-95AE-C235-6C80-3CF583180D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0" creationId="{9D945FFB-A506-C347-BE1B-D943377C42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1" creationId="{61BCEA58-1D36-90B9-36A5-2246C3C23B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2" creationId="{F1214E77-8968-515A-254B-AAB5781647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3" creationId="{7AD786E0-9F71-7D7B-9514-79D2C3EB7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4" creationId="{7FA99DA5-F901-3149-398A-96894CD33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5" creationId="{37CCD1E4-D57B-EBE5-6087-C9AF25269E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6" creationId="{19DDA12B-F0DB-F672-D7FD-2433098810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7" creationId="{024F761B-8148-E16E-DEB6-717BDC7240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8" creationId="{534989E7-3C79-1B7A-5288-8096CAEDA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9" creationId="{43789994-274F-6A33-52BB-9AD75C4865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0" creationId="{CE3FBCFB-3655-B822-5342-9EB7830C3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1" creationId="{67E6F77A-5A05-1374-8BF2-3311E7B00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2" creationId="{E56EC9A7-A8E5-64B8-AD9B-5C237DE4F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3" creationId="{67D12C9A-317B-0B98-DFFF-1CAB637927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4" creationId="{2C2447F0-FF76-301E-CBC3-1D95BB8F5F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5" creationId="{A841479D-36E5-B637-AA91-A20EA0B46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6" creationId="{14F75BD2-248A-FBF7-4470-5B4E5EFC60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7" creationId="{A8E311E0-22AB-930B-F279-B600BE501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8" creationId="{CB177031-9858-6083-53D3-8A44471DB8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9" creationId="{F3533FEE-24DC-524F-DCBC-8FB1BEC6B9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0" creationId="{76F4D830-5BE0-1C77-C2EE-9A548B9AD7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1" creationId="{57DE03A4-41BC-9618-28DB-C0AC71B35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2" creationId="{2C800AF1-A653-9712-8507-3C2BCA5BEB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3" creationId="{B8DB4BBC-D515-C660-DDFA-2A071DF6EB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4" creationId="{74829A15-00BF-45D5-3CA7-602FB55A93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5" creationId="{25991376-006B-8DAF-5563-DB6ADF7C86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6" creationId="{4355BD38-C913-FB0C-D8EB-814FE81F8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7" creationId="{63072B4A-1FC4-AB65-9627-87ED9C624D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8" creationId="{E666EE01-C815-AE5D-6004-D9449531DC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9" creationId="{E6B2CFAA-532E-B042-82E2-F5D7DFC3B7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0" creationId="{ECA0E0BD-CB6B-77DA-5115-6D552EEE25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1" creationId="{933C8099-7D24-DB33-8DAD-EFDD053BB3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2" creationId="{FF5B3CBC-BE8A-9CB1-8F6D-0A6FA8C8A2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3" creationId="{B16750BF-70EC-59C6-D8D5-E9EBC9751F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4" creationId="{A0F54EE4-6AB5-7DE3-5540-FFD385A09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5" creationId="{AB479CF6-B45E-A14F-F68A-7D6777167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6" creationId="{96E6C76D-395C-C2D1-CDB5-481553134A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7" creationId="{A06189CA-21C0-15F1-261E-05025CB0F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8" creationId="{6B39D25D-42EB-519D-12D9-00473EE0E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9" creationId="{77AD016E-3EFC-6654-A174-CA8C3FFF35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0" creationId="{A9909CF7-E6DA-0348-9166-50F733E61E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1" creationId="{129A4E85-DC28-4073-6C03-C974FAF49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2" creationId="{C15F4208-A121-621F-770C-1B5C65B6E0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3" creationId="{17AD3EE6-DBA3-AFDA-27F3-CB2CF3C0B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4" creationId="{EC815F9A-9912-EA24-AB58-FD14532ED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5" creationId="{4E8C8D08-7E2D-9436-A873-00781C7EA3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6" creationId="{FEFBD523-DF55-8382-94FE-5EC009839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7" creationId="{DB7D0463-D97D-35DC-C237-385EFB5DAA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8" creationId="{6E94FDF5-E09E-12F6-FA97-3426118C7C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9" creationId="{EAECE50C-B8E9-4F0B-1D9A-D069AE223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0" creationId="{4C91ED61-6BFC-6694-D6D5-93BF9D99C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1" creationId="{76064300-2488-B267-EE2E-3EFEC0A028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2" creationId="{36B21875-7E1D-489C-C759-C04ECBB6F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3" creationId="{E6356BB6-1ACD-935B-6F9E-F6DA2D749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4" creationId="{7D41C389-1BC6-8236-DFE3-D4D454E45F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5" creationId="{0819A2B2-1951-1888-2C23-56C4A35233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6" creationId="{F6A5E6E3-C41D-C461-362F-80932CBCB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7" creationId="{304688DA-FC59-9F44-4CA7-DE6538FA85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8" creationId="{3DE9A558-B439-0BBD-C4EA-D6E940F79A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9" creationId="{74B3C7DF-B839-2BED-222D-B9AA067FFB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0" creationId="{4AD8EC8B-D909-2265-27E4-8B498EBADE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1" creationId="{D0653467-0583-68D6-99F1-92F8DE7A22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2" creationId="{D25539D8-C86E-C51A-A907-CE659A012F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3" creationId="{A67C0AE3-C501-5377-7FB7-DD13B9264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4" creationId="{C08136C1-277B-A467-DEE7-DB497FD00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5" creationId="{6EC9C565-65BC-DF44-94A5-8DA481A26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6" creationId="{65AD3A27-C12F-9220-696B-AD23941106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7" creationId="{B30B698E-EEDD-EA65-CED2-04829F2797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8" creationId="{DE5A96FF-F13D-DA45-8283-1987837417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9" creationId="{DEB0C6AB-F88B-235E-2473-F1BEA5DEA6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0" creationId="{B86EB6A7-136C-D12A-12B9-869E4830E8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1" creationId="{DF7CA62F-3349-01D4-5BD7-FB7D1CFBE3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2" creationId="{48241EA2-93A8-A722-16FE-779B391B65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3" creationId="{3189E2F7-C928-1F1E-C1C9-28EF21DFE1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4" creationId="{759DC508-8767-0C44-6784-28AA9DA04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5" creationId="{E3FCE172-B66E-AB44-1D28-090BA0BF27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6" creationId="{7634B168-EA1D-F1DE-B481-E9C685147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7" creationId="{F0860D2E-F0A5-6A1F-0182-865A243454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8" creationId="{094B74CC-1D72-C311-4335-C9B5E680D8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9" creationId="{B5BF8459-74B5-967A-EA48-2712F72649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0" creationId="{8D764C08-75E5-D9B0-D0C9-4C9FBD9C29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1" creationId="{E0F2CDAC-E554-3713-7700-B7FC9BAE7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2" creationId="{116180D4-9618-2D4B-333C-EC94CB727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3" creationId="{2C501F58-3045-8C6E-CCE4-7B102F3BB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4" creationId="{3CCA3C66-40AF-6728-3E1D-54D5975FBF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5" creationId="{F5843252-CA1D-8E6C-909B-9B6062DFE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6" creationId="{83F45528-2C93-A0F1-440B-F9D171F65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7" creationId="{B61D5192-100C-983D-8548-41BED06B9C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8" creationId="{B59E84E3-A2A3-1327-0450-1D8DDF0B6F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9" creationId="{092157B4-1306-42FA-6A5B-12A227E17A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0" creationId="{61945A2F-83D6-BE25-55AB-9BB2AD98BC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1" creationId="{351F2BB8-9975-1F2C-9C12-EA2464485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2" creationId="{6DF5ED90-E5F6-A2C2-B637-A9D92E78F6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3" creationId="{2BEB1CA9-D3BB-634B-52BE-07B23B8F85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4" creationId="{92A3A432-E67B-99ED-CD2B-552F1342B6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5" creationId="{2ECCE318-5BCA-26A3-B3A0-10AE03E45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6" creationId="{565BE114-912D-6C62-6820-3DD33687B3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7" creationId="{2EB08DB6-D1D2-042E-C466-BBBED4AAC5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8" creationId="{B6249B7A-699F-4D3F-9E69-835086ED82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9" creationId="{5B82A352-B39F-1B4A-4C03-63C8829F9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0" creationId="{AF3EE4B3-C836-CF1A-22A0-3CC8857258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1" creationId="{AA32A957-6A82-589C-6E50-F3048F264F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2" creationId="{454F978D-DF97-2D6E-00B2-49CAF26F8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3" creationId="{026EA0AF-D2E7-66D5-705F-85698DA5C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4" creationId="{0D8DAA5A-DC28-9026-2770-1E014ABB7B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5" creationId="{0A051862-D3DD-3828-033A-15F337F417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6" creationId="{E51F218A-EF38-3D5C-EEF4-C3DF6A3307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7" creationId="{959695E2-9FA0-2F96-F696-BDAE396B5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8" creationId="{2DF5A7AF-ACCF-29C8-64A5-024B4BC006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9" creationId="{C6D14467-2BB2-93CB-43A2-5C9F279D3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0" creationId="{BF8E4B77-52D5-F040-A9BB-2D76E8BA0D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1" creationId="{DD620804-7C28-6942-5072-306C1C261A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2" creationId="{950B1243-F90C-85B1-E355-E8CCAECBD0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3" creationId="{8593D78A-B049-2495-A8BC-E523E6825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4" creationId="{DA14C545-71C5-0091-D4BE-86E01904F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5" creationId="{CAD2DF7A-92FD-A2C1-5CE7-FFA0B82278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6" creationId="{066B6EF5-B54D-4CC7-44D4-0FF9E9E9E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7" creationId="{81395703-314D-60AA-2434-683BA60CE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8" creationId="{9D5B7C7B-5AD1-1D02-9602-DB39D95F78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9" creationId="{9F6547A7-8EE4-BD10-E16E-37C6553787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0" creationId="{52E64141-075D-7E93-4543-A6EEC4C7B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1" creationId="{E7367D48-679F-EF62-005A-9E19A04FB5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2" creationId="{75409755-6A14-C025-7702-B82F11074D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3" creationId="{17EA4612-6A51-7EA9-72EC-2A02B20FD1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4" creationId="{67CB323A-B9B1-9CAB-4AD3-27CE199908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5" creationId="{96CB1C34-A8F4-74C3-9EB4-898B57BB61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6" creationId="{77CA5818-FB6C-FAC0-9700-CBDDEFA0F7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7" creationId="{9B516FCA-B6ED-01EA-2725-666A5BF42D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8" creationId="{3ECE065F-5E22-97DA-92C9-A654606EE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9" creationId="{644F675B-DE72-CD8A-431A-53F74686B9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0" creationId="{BE43F76D-DCF2-5093-6D8D-6878B652D8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1" creationId="{E34A38B5-78F7-542B-AA17-491BB53562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2" creationId="{0C9F7170-088A-C6E3-BE36-D983E015D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3" creationId="{98E57F6D-58C3-5BEF-3D89-E6DDE4344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4" creationId="{04D86911-F2FE-1B0A-7CCC-DEB00C74A5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5" creationId="{E4841A7F-98A1-5B9D-7572-E04D4E5769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6" creationId="{EE3E8FB5-6D4B-2001-C7A7-9A6CD6C7BB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7" creationId="{27B411DE-CBFC-082E-F137-F6B1877751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8" creationId="{74A8C54C-4C40-1062-0269-B7F149745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9" creationId="{5A2EBF13-8245-825D-B38A-72F30EE7AC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0" creationId="{114DED4E-07D4-EF7A-CA39-9094B8A70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1" creationId="{5B3F41F6-FEA9-1E08-8DAA-F25A6356E0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2" creationId="{9711D0D9-463B-1FB2-BD48-8C3CCD828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3" creationId="{5AB62738-F3B6-7923-3DD8-9E56F72EB5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4" creationId="{CB13C410-A351-A689-5A9A-CD9AF9F151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5" creationId="{557790A1-5513-6170-E86F-2511BAA344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6" creationId="{7E2A151C-7957-C677-7AFA-67B3E44E26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7" creationId="{D779ED48-8DD8-4F35-4479-E85B81A578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8" creationId="{564CCDC8-EB23-15F2-5FA6-45296A781B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9" creationId="{B3F52608-C193-CC27-4D68-2B6B264D13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0" creationId="{F9CABD78-B10E-C60B-595C-7770ECD839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1" creationId="{B7037BCB-8D05-3344-8D33-8D7E205F9B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2" creationId="{A3E357E4-AF8E-078A-1C59-52BC9ACC6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3" creationId="{336B5C86-1191-6633-02EE-55A8EA5FE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4" creationId="{3E2B89A1-D52E-939F-36EA-BDB3362A31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5" creationId="{C7171652-1ABB-FA2D-2301-295AA65FE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6" creationId="{57F0C56E-E441-00BA-8292-E510508F1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7" creationId="{257515ED-37A3-81DA-CCDF-EBB02BC121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8" creationId="{E34F4140-756E-10E3-FC20-6A69434C0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9" creationId="{6ED71D7B-79EA-04E0-39C6-18E287400D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0" creationId="{81E0D0F6-BDF5-8FE4-2379-370F7E029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1" creationId="{78A71454-3737-3302-6395-D69D9DCA7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2" creationId="{929D36E4-25AF-2886-D615-F23F97470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3" creationId="{8BAA7240-0BA7-2B46-3C45-B018F739A0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4" creationId="{85EF683D-045A-14CB-5AFB-041291A286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5" creationId="{48B7A2F9-CCD4-DAAF-4BDE-BF14B2595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6" creationId="{BDB8D581-4DEA-8041-DBF6-48308AA1BF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7" creationId="{AB09CAC0-7E81-39F1-41D6-61AAB27FA3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8" creationId="{9F6C11F9-F172-F33E-D0DC-5A48425E3B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9" creationId="{9C6FD9D8-BC13-B9AF-9ED9-C511F1D15E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0" creationId="{6C575A30-9940-F440-F475-93D37AF121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1" creationId="{BB91D585-4686-E6D3-2870-2D84E45ABE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2" creationId="{EF76253D-C2D2-45B1-09EA-684E10E2AF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3" creationId="{6EBA3841-103B-CF3D-3184-1D2CE63C2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4" creationId="{4E90F7CD-44F2-9A50-4EF7-1705D52455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5" creationId="{FA6F0763-23FA-9B21-178D-04FADC83B2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6" creationId="{672C919F-15E4-32C0-9BC4-14EA25567C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7" creationId="{294F845A-1A00-E6B4-0213-C979B8AE84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8" creationId="{5955F0EF-9E3A-CF5D-6258-CE89A0DF9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9" creationId="{D9CE39C5-9813-680B-EDCB-4462EB26F9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0" creationId="{6545E566-6F83-9875-B525-8CDC11EFDC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1" creationId="{66C195E1-6AF9-A705-3DCA-72E94B031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2" creationId="{99A509CF-EAFE-482D-421C-46B013607D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3" creationId="{516F0F73-F364-2EE3-9DC5-4164A3F59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4" creationId="{52AFFEA0-1051-B4F4-DE27-8C4D39976A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5" creationId="{B0182A2A-0883-799C-8299-3214A6A572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6" creationId="{1D5BCA67-9A2D-AEAF-DC62-E6A42CE416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7" creationId="{6C617F37-8F3A-BC0E-D434-A6C5D89E8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8" creationId="{3C9660DE-0FF1-93A5-C5B7-CE512FB52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9" creationId="{0A9B443B-D196-102D-C12F-4E229FE735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0" creationId="{A2123506-9407-846E-8427-2BFD1A425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1" creationId="{D66E3693-3413-4F65-2C10-B17DFB0728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2" creationId="{AA3AB1EA-910D-3EC7-08A9-C1371E67F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3" creationId="{0ABEBB31-B09C-098E-84A0-936E9DA73F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4" creationId="{E1A78A73-005E-B56B-88B5-00001A54A6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5" creationId="{65FE8D30-3192-76A6-F561-1143876807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6" creationId="{80646D86-7380-1BB0-AABE-13D210DEA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7" creationId="{39084765-6E68-9964-5B6B-C4E5FE3D1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8" creationId="{584266CB-887C-3C51-1D3B-CE6FCA159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9" creationId="{DD40499E-A781-2754-1717-2C048AA91F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0" creationId="{5AD01DA2-A2E7-E2E1-D3F5-C4F2DD86C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1" creationId="{ED5C0720-639B-227F-8215-6720FCE937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2" creationId="{0F0F9AA0-AA2B-1401-0CCD-C3E093F941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3" creationId="{5C133B5A-BC37-82BD-F95A-B96FB1D678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4" creationId="{74C35EFF-E50A-328B-4A97-AB729E2B8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5" creationId="{A1DDAB05-1CD4-F904-89DC-10000A1BD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6" creationId="{8E232D1A-89B8-1A77-B740-AA64FE5BB0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7" creationId="{5FD0337D-615C-2DB8-87E7-50849A60D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8" creationId="{BA6DE2EA-276E-D192-0F06-4670AF094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9" creationId="{D8664F46-7EDF-B086-6775-B81D4E27D8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0" creationId="{9FA7DFB7-E761-8179-4AB3-4550B198A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1" creationId="{73B110D6-86FC-3439-3512-FC0587AB2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2" creationId="{3780F2CA-D355-C88E-3558-60C67DB9A6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3" creationId="{67325547-9503-2193-69A7-6C7828C6E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4" creationId="{5C902EB9-90B4-720E-4C7F-611F99D4BE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5" creationId="{98987DE8-F685-6FC0-60C8-F41D41F565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6" creationId="{AC72F713-EC2F-4331-ECA9-D52521A6C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7" creationId="{D9A3B678-0A8C-B71D-39FA-86D9F0B438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8" creationId="{DB4B65E9-F19D-E69F-71DA-141FCDE1FD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9" creationId="{F5D55B07-039B-E99A-6C83-E0AD36DC1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0" creationId="{DE7ED8CC-6983-76D3-D10B-D925F52D0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1" creationId="{E9814C4D-19D0-4AD5-7937-5FB5B12B28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2" creationId="{F4D3B497-E152-402A-EB2F-3F7D936567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3" creationId="{29F78AAA-2C63-BADC-79A7-DF68545DB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4" creationId="{C06A62D0-9739-BDB8-4C29-512F1024C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5" creationId="{F71F55C9-B750-8D7D-1E68-F32B50479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6" creationId="{A3A84CD0-9FCF-743D-605D-F4BA3DDF72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7" creationId="{AFC9D09A-C378-20A1-6D3A-8DEA91FEF7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8" creationId="{998F4547-6660-3000-4DB4-6EA32DEA90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9" creationId="{F0963AC4-BD09-0BDC-6F24-6927B6DFE7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0" creationId="{13F5A00A-4CD1-5BD0-41FB-1549FF79D9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1" creationId="{B0917C3E-E61F-37AB-ADF7-CDF76EC3E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2" creationId="{5AFB1CFD-4BA3-B169-8AC8-0B84933DE8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3" creationId="{596ECFB4-FB6C-B66E-C18C-CE60B0C4F1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4" creationId="{D3D4F241-D9C7-4BF1-E5BF-2534C55AB8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5" creationId="{A5CDA6CC-DCA1-A009-FAAA-A328DE0634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6" creationId="{44A9635E-A5AE-C624-0990-1C78E1B18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7" creationId="{557AC516-AB57-B63B-E8FA-3792D4AA34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8" creationId="{38DEAA82-D30F-EE47-9DEA-9C7B9BE2E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9" creationId="{36585939-F1BA-A557-3C94-7AF010E877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0" creationId="{9A08BA25-39F7-8299-0D77-DEC551FCB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1" creationId="{2CDDCCB4-8B9A-DF07-655B-5CA30B7FBE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2" creationId="{66A8A36F-FF1A-9592-6A6C-708DDF7DF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3" creationId="{4ACC732F-6549-8270-521D-90B2019139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4" creationId="{12C412E1-149F-B463-0B79-1B561C1DA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5" creationId="{E07CE1E3-D132-160A-E777-CE894DD026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6" creationId="{45426CE8-D0CF-4C3B-D8DA-2B4571688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7" creationId="{6BBBB902-9D4E-BEF9-148D-D41730267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8" creationId="{E7BE7689-F981-9F84-C204-2A50547024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9" creationId="{3F82BE7D-A8D0-F99B-1DDF-254AC80A4E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0" creationId="{CFB9AA85-BEFE-6669-52A9-9EC2D4BABF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1" creationId="{1ABB4832-3644-DE12-BF0B-2B8AAAD61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2" creationId="{CD8A5811-2D70-356F-6C66-80A7CF399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3" creationId="{5473E61C-1B73-9A37-1FFC-E72F08F18F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4" creationId="{4C429EF5-8793-ECF4-3C84-D0B056FB36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5" creationId="{D1FCA09A-E09E-E535-FBBB-EBEA7A52A7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6" creationId="{4204A76D-7082-9AFE-66BB-96C11A5859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7" creationId="{ED14FF1C-06FE-21B3-4732-84218A34A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8" creationId="{C7246B54-DB2C-6443-96BA-27909EE4A9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9" creationId="{2DFA710D-9516-6ED0-1E4F-9F09C408B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0" creationId="{79D26767-A423-AFE3-E514-2CD50B3796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1" creationId="{C93F9180-7AAD-9830-FD6F-96CE14A35C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2" creationId="{A0079C50-C3BA-1A2E-1B13-8B6260188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3" creationId="{DD5ABB76-D256-C9C3-E5EF-AF8B63FDA6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4" creationId="{9FDF3CC5-E0D0-DE23-1D0F-DDE19830F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5" creationId="{1A629A65-79C3-CB8D-FBB3-8039683B5B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6" creationId="{69C2D92E-8C87-BF1D-E02C-676C1E3E64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7" creationId="{C61CEA84-6951-98A7-F21D-908BAF083B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8" creationId="{1B2A9957-474E-2CE1-0F5C-A8527A39A7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9" creationId="{091878ED-DFA1-24EA-F837-6A38EAC37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0" creationId="{3D628FE8-33FA-EA5B-5631-A34211445E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1" creationId="{8F4EF90E-27EF-BF72-A178-90C1EDC67C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2" creationId="{5945A60B-8B5A-4096-443E-6C00E310E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3" creationId="{CB78525B-6313-7621-904E-6D87C55449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4" creationId="{7B9AD01F-7CAB-4F08-526A-126A408429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5" creationId="{42B701D6-D1A8-2F49-59DA-92FF38A30C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6" creationId="{1283C865-7157-4D57-A981-F5FA22A54D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7" creationId="{A4357C05-DD80-3112-C5E0-B971F1F0A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8" creationId="{DF82D5B0-25EA-AC85-9946-1878CD89A1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9" creationId="{ACE249D2-9B9C-09FD-1393-AAE9F0892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0" creationId="{CA650366-D6B2-A87B-5254-FF72F3961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1" creationId="{11F9E1DF-BE0A-E96F-5F18-043BADF181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2" creationId="{7913E706-4ED9-53A5-D295-7EFF419056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3" creationId="{487E6F26-9BCB-1BC0-7747-3635AC54A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4" creationId="{49A0540B-5898-8BB2-0C54-9209F4AC16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5" creationId="{47F45E3B-8497-D88B-280F-D42CFDF73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6" creationId="{3F3F143D-D275-B160-353B-9F7675F566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7" creationId="{4691AD21-A620-7F92-658C-78A4C9AFC1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8" creationId="{18614A6A-50D3-BE9F-ACD1-E82395EE56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9" creationId="{480F5ADA-4E57-F59C-CBFE-13BF8D9D2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0" creationId="{B44E5E63-7F44-167C-4EA2-0C2F936DA0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1" creationId="{DD6CF021-E549-647A-9FC9-0C48A5C0B0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2" creationId="{53558146-5DD2-3823-DDF8-A8A3C448A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3" creationId="{D4908045-07B0-BF06-E890-1809213130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4" creationId="{4E77C0F8-F2D5-E5A2-A4AE-371DEE4526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5" creationId="{5F73371E-52AC-CF70-AB4C-18B35ECEFE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6" creationId="{3C176979-8E58-7EE1-FA15-147E99D0BF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7" creationId="{07318F0B-62AE-5BCB-1F93-008D35D09F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8" creationId="{B86CE554-57A1-16B2-45A0-A2673EA0D0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9" creationId="{520CA2B4-3C7E-64A1-B7DF-C8F595251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0" creationId="{5C3B345B-61A1-2171-0CEA-3D49D54FF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1" creationId="{C68B74EA-4CC0-7256-42DF-16A9C64FA1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2" creationId="{EDAA8A59-3570-10DC-FFD2-3219BD8A2F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3" creationId="{C8463BB4-95E7-CA15-F638-325482121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4" creationId="{40A5E4B8-3CE9-BA69-63DE-F003D8991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5" creationId="{CBC446C8-ADCA-C247-BF0F-096826C5C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6" creationId="{232625AA-8E78-E3A5-26EB-BA0982CBDF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7" creationId="{44568F09-823C-23B1-33D7-FA323DC337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8" creationId="{5C263215-1C9B-D1D6-87DF-3257743612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9" creationId="{B15BD911-23AD-2380-363C-CE92F8DCA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0" creationId="{CFBB4FCE-D70C-9943-9289-C0E671AB57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1" creationId="{2C634CE5-D749-E9F3-AE22-A9B8A1207B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2" creationId="{EDF0A575-2ED8-B23F-0D40-40C4EA384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3" creationId="{F75DEACD-0F00-B830-3087-1F58483963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4" creationId="{153DA1ED-2AEB-F7EC-E7FE-D549A23C92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5" creationId="{E458EB57-A096-B024-6EFE-E86D48984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6" creationId="{55BC42DC-D636-EB57-753B-F5FAF211E0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7" creationId="{89C52AAE-18AE-39BE-42E0-714715851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8" creationId="{5B6A63B5-9A8D-555A-12D9-F1DFC44067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9" creationId="{DAD43B1F-C199-812F-24ED-8AFC4A6AB4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0" creationId="{5FC754E6-6A28-C201-AEF5-96FEBB7DEE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1" creationId="{4F64F344-089B-D34A-528D-3096B9CB0F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2" creationId="{099C0559-786B-0049-31BA-F7E4ACD114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3" creationId="{61BB7797-B1C0-DA89-33C2-AE9CD8C34F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4" creationId="{523A4ED0-108C-5F9C-E792-E7C0C08BEE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5" creationId="{568458B2-7405-4430-4163-0DD7BC9271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6" creationId="{550A8F7B-FDED-7D1B-21DC-4A5105F58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7" creationId="{3F0DB0E3-01EB-F24C-F3FE-AC3704DAED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8" creationId="{1EAE74E4-0B9C-A0BC-A1FA-582FCC91B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9" creationId="{09ABCD00-E448-BDD3-84D5-2C7C83EF1A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0" creationId="{0BBC8E8E-4166-E60C-B8A1-489451BF13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1" creationId="{18AA1571-6EA8-D0E5-6FBE-92D43CD797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2" creationId="{F6CFE7C1-667C-7EA6-6FB7-6AC3E164F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3" creationId="{4D45A277-D7CC-31DD-B464-6AFFF78215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4" creationId="{33F6C03D-7104-C3A2-A195-C639B186CE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5" creationId="{2E04F479-7695-F781-E2ED-E4901529F9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6" creationId="{B51C06FD-E32E-64DD-1BE5-1726B251AF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7" creationId="{EBA9AB9C-DA91-BEBF-FD9E-4096E86453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8" creationId="{3663658E-4DE9-EDD9-755E-4C16FC0AF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9" creationId="{2A61F08E-C915-5655-D2B0-F211C5746F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0" creationId="{5F6CC518-1D90-5B3F-441A-DCCFCC64E7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1" creationId="{62D0D987-2BDB-6062-B8E8-F4D8EC666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2" creationId="{7FDAFDEB-57A4-5588-E3B0-4EE1E6886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3" creationId="{18025F5B-9F63-26B2-3406-8B9C7F5D61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4" creationId="{113F656B-3ECB-0295-2CD7-94D05B94E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5" creationId="{5930FE84-2E21-4641-3403-BB2D2E8CF8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6" creationId="{B5A8CAFF-DC62-A28B-9903-1255EA58F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7" creationId="{662FCDCB-7881-97BF-6FBC-B19CC9AF6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8" creationId="{730B845C-B3A1-6715-60A5-B88515B923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9" creationId="{BABE26BC-4396-99A6-9F35-9F257323B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0" creationId="{33B4ADE9-E585-4C11-8E69-0D7AF8BE62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1" creationId="{BB529A24-F1E7-10DB-31BD-53B4C4D512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2" creationId="{488ACD08-5705-F0C1-3CB6-39DBDAF1E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3" creationId="{59EB8EF8-57C1-4FBE-8253-5C79AD455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4" creationId="{EE48CD24-CDBD-209C-8C7E-9D51B8F9B4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5" creationId="{8C1ADED8-05BA-3B8E-668D-3BC47CE052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6" creationId="{50E4EA89-4BD5-9451-0DBA-35DD41741A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7" creationId="{1075DC8C-9E29-08F4-479F-C64A908D1A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8" creationId="{9410ED33-DF3F-EDF5-E63A-69E662E8A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9" creationId="{1E3DEA92-CAF5-6ABE-39C9-BD4729B978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0" creationId="{C6FE800F-DA53-B35C-8ED9-77C4B4BE4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1" creationId="{91B60CF2-4EDD-EE69-4E45-1618100E9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2" creationId="{3CC53819-BF21-89E1-7EBA-C6B2A91E8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3" creationId="{5CF518B5-15D2-C33D-9BBF-5AAEAECB6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4" creationId="{47C99F54-FC5E-5E23-1448-F8B16FABE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5" creationId="{65476A52-D285-9468-D4AC-9A25B4556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6" creationId="{6ADC8F53-755D-080C-EDA0-DF65B0C21F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7" creationId="{EED68BF6-6590-B786-99A5-DE8E95CFB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8" creationId="{B1838246-F14D-2C9B-7CCC-31B75E2F91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9" creationId="{EAD9AB0C-D959-EB9A-9CA3-69457B1D4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0" creationId="{C1E56A61-0973-21EA-5E5C-6B5EA51C4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1" creationId="{6B6B582A-3A0C-8939-E4B7-3B36E2FDB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2" creationId="{CBD8415B-AFA5-1030-2733-FA75A862CF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3" creationId="{35794196-826C-BD78-0B0A-4A5DFC330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4" creationId="{7B8C125B-4478-B18C-E07F-9271377D04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5" creationId="{AA03BC6B-8662-C664-E34F-A3A504FEED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6" creationId="{5876F52D-8CC3-97CE-52F8-C547638C6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7" creationId="{C6D37ACF-FA9F-27FB-B605-B801776A4B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8" creationId="{FAEE687A-6577-D258-CF93-52A866565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9" creationId="{954F1069-0C40-6226-70D0-808B3C50A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0" creationId="{CC7A3060-4DA4-58D1-0717-2DE785456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1" creationId="{0620107E-05DA-67C5-D416-C96FE9F9CF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2" creationId="{B6F939F7-30B1-6B40-89C6-DB7C52EFA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3" creationId="{9FCA2D31-34FA-9997-456F-CD4EA857E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4" creationId="{A8640A76-06F6-5F91-8F75-C2676116A9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5" creationId="{08DDA4BA-D146-6D36-B06E-03E2CB146B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6" creationId="{186B9940-86CE-3F85-8ACD-7897596E3A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7" creationId="{838BFCE7-298F-45C1-1AFA-A07FC77F6F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8" creationId="{17CFFCCD-3366-A7A0-9D7E-6A0FA70752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9" creationId="{AAC16067-69D3-DD69-6ECD-84D4474B0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0" creationId="{4958E56A-EEB4-7774-4793-2DB068790A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1" creationId="{2862B300-14FF-260C-8146-B62AD18893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2" creationId="{DDBCE734-CA2D-393F-4AFC-E42B9EC4EC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3" creationId="{FBAD0DA0-AF6B-BC0E-3F2A-9AFA855EF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4" creationId="{134AE6CC-5E51-EC8B-2B3E-CE44A9A83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5" creationId="{C3E96A78-B9AB-7109-6DA8-602A1EF1A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6" creationId="{336E6676-0354-1B05-46CA-732872E2E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7" creationId="{7E6C24E0-03B2-6373-4510-5C561C49AB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8" creationId="{D105FF27-A37E-5846-A48F-FD5437D3B7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9" creationId="{6BEBC587-1B94-D8E8-9A70-E6170F29A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0" creationId="{84D2BD00-C47F-2D3C-E9AA-F0E4DB5371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1" creationId="{89F522C2-26C8-B2AA-BECE-901AE6356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2" creationId="{F19FA7FB-63E8-DAE0-49E7-2A5BAC7E24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3" creationId="{A03D66FC-3F47-CB80-1686-B93665AF63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4" creationId="{0D9EE4EF-B538-4583-5AD5-C1B3BC496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5" creationId="{4A0CBF77-D969-2175-B570-0CF1A3D04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6" creationId="{6910FC16-4282-F830-17D7-8ADF30B63C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7" creationId="{9F9A73D2-F287-331E-5759-540F634A5E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8" creationId="{33751B38-ABB5-CB57-B348-B3231360B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9" creationId="{A3B3D3A6-C9F4-E73C-410F-7224C76EB6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0" creationId="{E39F180A-A5D4-78D9-FB84-7E7816082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1" creationId="{F83FB370-8F76-86A4-FC73-904D902174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2" creationId="{BBD2E88E-0510-301A-53B3-FEF1ABFE0F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3" creationId="{249C7898-EE39-B013-50F8-99EA7EEC6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4" creationId="{8D9DF88D-ECC8-9585-248A-A256812B1D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5" creationId="{C4437433-0BB2-8BAC-0E3C-3B811EBEFA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6" creationId="{B03BE5F9-0C70-D296-E81F-77261B459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7" creationId="{ECE997BA-E512-3CF7-0432-301B8D7DD9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8" creationId="{9823F59C-7B2E-FE03-7E40-7A59BA8AC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9" creationId="{35971E99-F211-1581-1D36-2DC02A766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0" creationId="{CE5FB33B-2274-A5EC-127C-0678D6F47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1" creationId="{D1A7F330-1AA7-51F3-591E-7832D7ABB6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2" creationId="{98C7D0A5-02AF-2DDF-2C4E-3CA136837E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3" creationId="{595CC469-849A-0A65-5C2A-D1CAA4DD02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4" creationId="{63771401-F024-D45D-A5CB-AF2CACB1A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5" creationId="{BD33161B-8DDF-9133-0AF0-97967DC513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6" creationId="{885EA93C-3F7C-55C9-1BE8-E4166664C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7" creationId="{C215A5FC-7319-4D06-9144-D900200DDB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8" creationId="{C6D07166-96AF-E3FA-54D0-8D92204841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9" creationId="{C8EE9D78-855E-E00A-7A69-0335D4EC7C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0" creationId="{8D17F6EC-1E8D-8E0C-C8A8-9FDBFD61E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1" creationId="{B37A2406-D8AE-5645-1588-84244E39E1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2" creationId="{CAB484C7-BD27-E080-F058-E33222C014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3" creationId="{1D8E33D5-0D40-11A2-D189-8F0D761870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4" creationId="{575B819B-53D4-3318-A2C1-A5973A270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5" creationId="{411177E0-E2D0-F900-80D9-F2A0FD993D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6" creationId="{B0DECC36-BB2E-584B-26B0-8DF4ECC7C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7" creationId="{EAF4F99E-69B7-74EB-7B42-803039B271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8" creationId="{BF85F6EE-CE41-0AAF-053C-304AE4BB1D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9" creationId="{E923D3A7-152D-707F-9840-FF132E299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0" creationId="{D7B64458-C2B1-4EBF-51BE-26E561C581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1" creationId="{B3DEA01B-9AE5-A544-96B6-69E4F6909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2" creationId="{BD92F557-09F7-28CE-EE60-524F501B7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3" creationId="{680C2187-BAA6-E310-A618-64B3193EED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4" creationId="{528C2918-6C4F-11B3-3831-E98BD0FDE0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5" creationId="{9232D2E6-1902-F430-9E70-E08DD66880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6" creationId="{3B37903A-344B-4DD2-B4D7-0749DA0A5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7" creationId="{FD0F80AF-1712-35EE-016D-5A724D518B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8" creationId="{FD441F1C-4B5A-206A-912C-FBC95D3DB9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9" creationId="{826A99F5-6A8D-010F-D569-1357B99BBA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0" creationId="{D8650C2A-8C5C-76F3-47B4-F065EB90AD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1" creationId="{B334A76D-32CA-116D-5F4E-4FE7BFDF4E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2" creationId="{E87D81AC-54A9-93E0-FDCD-DB7DF9892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3" creationId="{3ACABA75-B8F4-7E81-42F9-DBA679DAC2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4" creationId="{C7323B18-8A32-41D9-C1D4-5C393CB5A1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5" creationId="{29BA57D4-7657-33EB-F923-644E8E5DC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6" creationId="{FDD0E3B2-FB29-3C0C-247A-5B7BC436C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7" creationId="{912EB92C-6245-0AC4-99EC-DF5FDDE48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8" creationId="{4F4607EE-261A-73CD-B563-8576B6DB1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9" creationId="{E02763D0-907C-00CA-3696-5CFC05151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0" creationId="{790D92DB-5EBA-C9F9-63C2-D830B46A5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1" creationId="{E29AF3DF-D65F-7D36-5E56-0925E9B6DB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2" creationId="{FD796940-8543-519B-E177-76C4CE8EE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3" creationId="{1D473387-2AA4-1260-83BB-886DCD8E6A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4" creationId="{CDBB02FE-36B0-7C86-33FD-FF4A6650CB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5" creationId="{F742A679-199B-9A69-EA79-B3C13383F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6" creationId="{9BB3AC24-04A4-05D8-D384-725E8FCA9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7" creationId="{20B94344-3C93-9AFE-032B-657908E6AF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8" creationId="{7F6E66D8-AA19-CEED-B48E-047A03BD4B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9" creationId="{359294CD-C48C-ABF6-B064-56783AAA9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0" creationId="{489CFC71-21BB-555F-6F69-DDA5F271F5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1" creationId="{58169E60-67FC-378E-7B99-3AF069368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2" creationId="{FEED7575-7F62-A0DC-039A-982117B4A1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3" creationId="{7C155293-EEE1-EB06-BF55-E649F526EE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4" creationId="{F7DD9156-6A5A-1A80-2DDC-258E414FDE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5" creationId="{90D56603-E7EE-9F2F-BB30-81074B264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6" creationId="{88C38AA7-C21E-E705-9CAA-93E6DB6F9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7" creationId="{F9BE4AF4-7EBA-C674-83EA-8FB4904F7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8" creationId="{119F2EF6-3A0B-4849-1247-2E3BAC35D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9" creationId="{B5CF953D-5A87-D175-C586-72487F453D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0" creationId="{207A45B5-DF32-9E7E-F7E3-47F6BE8F3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1" creationId="{65EC06C3-659F-54D8-71EF-F8DA404E5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2" creationId="{D1EB4210-C1FC-15B4-CDB4-5E2475AF3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3" creationId="{4A3FF4C8-22E1-A8A0-93A3-EC6B18CE5E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4" creationId="{2478D262-AF8E-D722-F875-5BF5A37695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5" creationId="{C89E959F-46A4-FDA1-2BBB-6B6C9160E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6" creationId="{FA610BB1-741D-9A21-14E9-BF7B309A7E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7" creationId="{26E2CC98-3362-0EED-6803-25C639EF89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8" creationId="{F69AE622-0D79-42F0-1912-3B23EEBD6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9" creationId="{318B8138-76B7-9A39-A25D-B9E3F60FF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0" creationId="{8AE8BC0A-78ED-68B8-41FC-D73E65319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1" creationId="{B9534119-CE08-9DEF-B6E4-C07EBAD8E3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2" creationId="{49A4338E-0EC1-431D-2207-3ACC9C95BA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3" creationId="{1DBE9720-E023-5C18-EFD9-67C8DB4A4D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4" creationId="{2DA66192-7063-C13F-EBBF-4AD290DF58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5" creationId="{819DB144-608A-7249-A987-15DB16AB3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6" creationId="{7008CFB5-35D3-41B6-B245-198B25F47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7" creationId="{CEF085C7-3EAF-BD3D-B4C9-5B5C3FEE76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8" creationId="{76573871-DCB6-E29D-B9C2-1434DE74EA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9" creationId="{9D85197E-36EF-C6BF-AD70-B7C4CFEBF6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0" creationId="{6D110C12-2588-4085-D7A7-247246261B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1" creationId="{BD7EED7D-81BC-175A-ADE7-A6D538261A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2" creationId="{1290804C-3C79-B533-59D5-B32F5F2AFA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3" creationId="{7CF28F24-61FC-5E1C-83E8-713909B378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4" creationId="{5FF095A1-7DEF-E96A-64E4-0223F93FDD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5" creationId="{F43BB6B3-15D0-0FC2-95F5-E33D20C396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6" creationId="{E26FFA27-B878-956C-D65B-30BEEFEA14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7" creationId="{5B21483F-E799-5A7D-380F-184B2B640E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8" creationId="{B5AFAB14-08FC-486C-F4E1-100F9975F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9" creationId="{76BE39B5-E75D-A5B6-11B8-408BB42E26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0" creationId="{F1222665-3586-6F32-E492-69C3E8A2BF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1" creationId="{4D9919CF-8CAF-6E8E-875A-035EE325F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2" creationId="{43576A49-E625-0874-B8CF-8C8F43A8FC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3" creationId="{1D1E64DD-C0A1-FB41-AAD9-9980B462BF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4" creationId="{32B9E40F-E07A-CC2D-7335-5855D33AE6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5" creationId="{EA902243-1BCB-ADA0-87DF-03BA0B4966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6" creationId="{AF04AE1F-BA69-9867-4273-46E5CAE15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7" creationId="{FB623DB7-CC1E-5438-3BFC-B0AE69D64C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8" creationId="{BADC6D74-0502-518F-57B6-56EC90D37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9" creationId="{30AC5C2F-4721-7409-01F5-70EB1FFA6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0" creationId="{209CE7DF-164C-C536-89BF-453BBED5D6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1" creationId="{A34A4D5A-9A0D-8B5C-D8C5-F3F7BCAA7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2" creationId="{15FF069C-904D-798A-CE12-40DF6D226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3" creationId="{93E44359-BC5B-891E-F1E3-A5D3E681BA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4" creationId="{59E73098-4025-1AC9-1767-231A1C69FD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5" creationId="{DA0EF6C8-94FB-96D3-5E81-BCA9CB560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6" creationId="{B07B8AA5-00A7-9297-B4E6-F826060FD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7" creationId="{C9CA46A4-DBA7-5AF8-18D7-B47E7EFE2C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8" creationId="{E8B1BF4B-E1F1-9A8C-BFE7-860813D50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9" creationId="{565169C4-8880-DDBB-18D6-8265508ED8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0" creationId="{CDEEEEFB-6D5F-17B1-87AC-847136B5C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1" creationId="{2BACC228-720B-907F-5FAB-3D5B1932B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2" creationId="{96C53F1B-BCBA-4379-F6D2-D64B21CFE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3" creationId="{F4C1BB65-40A2-FBCE-EA79-68260E4D10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4" creationId="{162531D7-6B0E-688C-2FE4-A62905BD8D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5" creationId="{7B933D08-B5F5-047B-F808-136BE955D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6" creationId="{0D210D19-592B-EC69-373F-953DBD916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7" creationId="{F76C9C31-CF1D-78EF-AAE3-E53C5E0F93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8" creationId="{553202BA-836D-EF47-FA67-3231DAE51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9" creationId="{892AFB86-56AE-7EC3-A8CF-7418B595E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0" creationId="{7400C86E-4BF5-23C2-C29B-F64CC66228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1" creationId="{1F8B15D1-D941-1369-B463-185CF2363E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2" creationId="{CABF9301-6206-71C2-F537-E5D03B2374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3" creationId="{93704662-454D-BB8A-7B04-C09DD1035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4" creationId="{D5BBE2CD-9752-0E97-921B-156C646F14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5" creationId="{DE885F27-9A5A-D7E3-BDF0-FC94CFD23F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6" creationId="{F08838AF-200D-E8CB-E505-A1127BADBF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7" creationId="{B02A6F68-93BA-1DE7-ECF7-7AC05B4CE0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8" creationId="{66136820-15BA-4F2F-64A3-8CD625EA95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9" creationId="{27C9EF2C-1B6D-1B1D-48C1-0DB54A1B18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0" creationId="{CE652F33-A65B-7EF0-057E-2CC3C52831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1" creationId="{F0658AF2-55C2-00CB-5543-A6065B7C2B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2" creationId="{B0A0FABA-3498-0977-6780-1D56DD50BF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3" creationId="{760FC0FD-3968-4E8C-1FAC-AD7AC2E18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4" creationId="{B25F30F6-C4BD-3C87-B0ED-7867985EF0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5" creationId="{ABE1E015-0F04-4ADC-0AD5-33793DE6A2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6" creationId="{8133B111-D387-E5EA-6621-74E4200883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7" creationId="{598F1CFC-29F3-28D4-2731-2DF2A114BB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8" creationId="{A5BF3923-D6C9-9C6E-742F-3976FEA966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9" creationId="{8F9AC01E-14E9-43DB-E3F0-99DEB78E59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0" creationId="{D07DF59A-451A-47F6-7CEC-7AD749B78F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1" creationId="{2C8441CE-7C44-C6FC-FEB1-498185648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2" creationId="{126819E1-D56D-DEE4-2BF9-D77829DD2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3" creationId="{B59E0241-5A36-7BB2-D7A4-29D964035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4" creationId="{936CB790-19DB-3481-438C-8E8ED77BF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5" creationId="{36996A1F-ADE1-CF42-25CA-3930162E4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6" creationId="{54232FD6-2B6D-6359-5B06-FF36275B9C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7" creationId="{1637B2B2-F09E-79AE-3CA3-46BD9CF0CD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8" creationId="{A3398804-D9AD-D4BF-D97C-0730D593D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9" creationId="{BFF0C5AA-F7E0-927B-DD6C-B39AFEE4F4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0" creationId="{92F3D99C-FCA3-CE4C-6FAE-15FCC66EEE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1" creationId="{2A6DC44E-E5CC-A60C-B0C1-755353494C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2" creationId="{4F571519-66E1-ACEB-F82F-524F34819F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3" creationId="{67BBC040-205C-A1E4-EBF8-BA36BE6E17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4" creationId="{F2CBAA7A-2597-733B-CC66-01CEEB897C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5" creationId="{45383A2B-D2C7-A9F6-7A70-61B6BE6D5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6" creationId="{61F00B3C-2F13-15C6-9CDC-3866BF6451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7" creationId="{72D0ED01-13F7-55A1-DD8D-33AD78E0A6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8" creationId="{E326CA1E-14CC-82ED-D43A-16D17E625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9" creationId="{C214BE1A-EE77-B3E6-1F08-DEA6ECE331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0" creationId="{341153A9-C985-9CBA-3DBC-915AF0638E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1" creationId="{588D21AD-4A27-C13F-A964-99E463984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2" creationId="{BA262F5A-54B8-1A74-2CBC-EA9ABC9A46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3" creationId="{7C046B87-9642-FDC5-9C2C-6E1D5EE7A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4" creationId="{B62EE8BF-39F7-A40C-E171-DF923613D2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5" creationId="{DCF4DF4E-CC94-3781-2318-FC3BFC2885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6" creationId="{1BF8C31A-14DD-B2C6-F785-18C6F3CC5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7" creationId="{CEB1C13A-7560-879E-EC26-A31342F98A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8" creationId="{4FDBD207-88D2-FE39-BA12-5F8CD3513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9" creationId="{BE3E7537-7F20-9502-8FA2-46BD908811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0" creationId="{541C7950-E2AF-1858-668F-4B4FA29FB3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1" creationId="{F8EA2683-B05B-0C87-519D-7DF33C5151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2" creationId="{AB1878DF-85D6-5729-64AA-0052211FDA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3" creationId="{A01EC3D8-1F53-96E2-0DFD-6A16AEC2C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4" creationId="{91A45B23-4381-67C2-7E8F-40EB94C4A3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5" creationId="{5505EBE9-BFD0-4390-C864-E34DB983C0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6" creationId="{FA45F197-0394-A879-416A-4A7AE3B63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7" creationId="{2FB752C8-E5F3-D8D6-1FBB-57682E75BA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8" creationId="{C15A62F0-E416-B3A2-2BBA-747F9410EC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9" creationId="{24ADB925-0577-E102-AEAB-E663594F5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0" creationId="{DE1B4DD4-F732-79F9-FC73-C9CA8D6239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1" creationId="{2777DDE0-9EE4-01A4-0B91-168598106C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2" creationId="{231B11A7-2D77-DE87-AFF2-1F54DED5E7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3" creationId="{73EB2B51-AE91-1C30-DE26-F010AB966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4" creationId="{1D724CB9-4510-BD5E-9DAC-700D830C8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5" creationId="{FA29C263-ED93-1105-0B8C-7B38A0D162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6" creationId="{9C7FE1C7-41EA-F2D0-43F4-EE2E4EC93A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7" creationId="{CA033E78-FB27-A329-C3F8-E80A6A786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8" creationId="{5839945D-947C-05FC-581A-25456D360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9" creationId="{CDFCF5B6-68D0-EEE8-09B0-874958211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0" creationId="{AC274B83-826F-7CB4-CA1F-6A0479C65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1" creationId="{EA2F8FC1-062D-15D2-5DFC-23C8C7BC3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2" creationId="{E2E351F4-130C-B611-3A49-A3F194D19E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3" creationId="{AEB82183-E96B-903E-AD32-7A2FA515D1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4" creationId="{E983EA5F-2062-3083-BF34-AC4F3BBEF0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5" creationId="{A86109E5-9FA1-97D6-2FB4-EF3246F6BB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6" creationId="{87DCBBCA-5098-1BD1-E4CF-1709D8FE4E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7" creationId="{F5E3A586-9E2D-A39B-868F-3464B90317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8" creationId="{34619D34-4073-EF18-B72E-D3390D2FC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9" creationId="{250843B6-0ECC-8620-B9F3-5E42F5D7D2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0" creationId="{56D9DA13-6C5D-1C59-DAF1-FDDF77CB33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1" creationId="{7EE8FE70-17BD-3CAE-D133-ADA1FCB87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2" creationId="{B6B3814D-CB5F-0A7D-6A73-46C6619EE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3" creationId="{28AFAEAE-B445-6EA9-B5AD-1020CA9E3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4" creationId="{70502349-96F2-A638-3C56-9CFFABB2F7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5" creationId="{68A4FD57-CA08-52BA-E44B-33F7542B93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6" creationId="{C4A194C2-AF32-ED15-A940-C6640299D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7" creationId="{D545915C-E131-4A66-BDE0-8078243424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8" creationId="{1669DDD3-85B2-BB6E-95F5-0648BE7F96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9" creationId="{40BB44D8-A5F2-AECA-A1BB-C12A68CE1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0" creationId="{16FF272D-F25A-8A6B-1EB6-333C4E4819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1" creationId="{5A916A74-757B-DEB7-BF00-45731C50CB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2" creationId="{75683752-84E0-4C11-B5D3-6AB7BF36FF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3" creationId="{21D68636-D038-D98A-E331-D9CB7B6964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4" creationId="{3A79D7C9-E033-726A-E994-2900A99855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5" creationId="{89262E3C-4FB2-3F40-7E75-E40AB765A1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6" creationId="{1EE7C6D0-711D-F15F-B4E5-E0EB5C642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7" creationId="{B52D47AB-2EF6-8B44-E985-EA410D4695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8" creationId="{D7F25507-1541-EDF0-FA82-4831A27B4C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9" creationId="{AC3937E2-8C2A-0735-5B7B-B9F439789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0" creationId="{5AF16EDF-DED6-3E40-C75F-8C5993B34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1" creationId="{3DFB67BF-23A7-8EC8-E22D-4AEAB18A7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2" creationId="{C168BAB8-50A4-C50F-EF72-BF6E3E79A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3" creationId="{529081F0-F2F3-6FAE-D969-66EFC63BB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4" creationId="{742F4449-4384-7E63-CC44-E0B906CB23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5" creationId="{F7A24D60-C14A-447A-D2D8-842ECDF6C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6" creationId="{0C734353-5C36-11D2-BBA5-49C6C59994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7" creationId="{A2316C5F-A1E0-DF91-32C8-34D91FD37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8" creationId="{FC138EF1-CF9A-D77A-71C1-F95B14282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9" creationId="{1C935C16-125B-4B3E-A8DF-3CC3E45B9C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0" creationId="{160ED53E-D6E3-93E1-9289-83093F612A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1" creationId="{51D74D78-45C4-6730-2A62-20A3657BC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2" creationId="{2720F27F-4153-7325-39D3-CCCE1397F3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3" creationId="{1DB3B54E-1048-2679-4FCE-846D6AAC12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4" creationId="{44A58EA3-E8F8-16BC-38D0-FDADB315CC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5" creationId="{3006BC73-9981-E06F-95A4-4A389B4910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6" creationId="{7A48F3B1-6EBA-1D0A-D476-1020B565D6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7" creationId="{11867F08-5623-DE8D-E0A2-FCA488DEA5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8" creationId="{D4CA832E-9FAE-5E06-5F0B-DE10F15C6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9" creationId="{7545E620-F277-F62B-6993-E4807F6E8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0" creationId="{EB7DEB83-ECB3-8BF7-A746-884871CA5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1" creationId="{EF130CCA-2F18-F689-C6B0-88D7E78917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2" creationId="{5719F5D0-99C7-555E-42EC-86BC78BD3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3" creationId="{291ED445-DF00-3778-4D57-F8DB0E972C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4" creationId="{8EF59136-7C33-5EA6-D499-7377E51EAB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5" creationId="{6F6F28A4-77E5-5362-7FFC-FD2B58333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6" creationId="{AD4429A4-F2B2-64DE-86E5-2DA2807B7B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7" creationId="{D22A374C-FAD6-C83F-A18E-CE9F70A784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8" creationId="{A85F8733-27AD-DC60-F219-6623A0329F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9" creationId="{2C98A823-710B-6718-0224-C2478B0EB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0" creationId="{46BF550A-ACCE-7856-35AF-49757739DF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1" creationId="{A92F66A9-56DF-2A89-6F84-7AE591156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2" creationId="{0F8AA94C-DEF8-314B-9C4C-03254975FE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3" creationId="{0C31F956-8C44-F31D-CE8B-89FA37D7DC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4" creationId="{BA87AD90-B014-87A6-9BC5-D95635285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5" creationId="{5DFF72B4-C33E-2A3E-A9DB-132B487F3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6" creationId="{831F6776-DC74-11E1-4EC1-EE38D5923A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7" creationId="{A8CA9AFC-DFBA-D83C-7C58-06E3F516DF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8" creationId="{33E28B70-5D7D-9E16-1EAB-924A8D1B3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9" creationId="{AA999D3A-B0BF-659F-6987-3F18E4692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0" creationId="{358466CC-8E67-EE7D-B5ED-C12FCB1FF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1" creationId="{C5ECC453-B932-5C56-8EA7-E49E62D90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2" creationId="{CC3FEF6B-906E-5F5E-123B-F7FEE049CF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3" creationId="{11EDB53E-2779-8622-D041-B9DA2DFE2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4" creationId="{D14A7429-4C74-8253-8A4F-ADD9EDBB51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5" creationId="{7A63BE06-9324-E38D-9BC5-25117757E2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6" creationId="{358C3CF2-B459-424A-9484-588B0CC8B9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7" creationId="{0DCCAEBA-3858-B27E-A39C-3BA9D45C1D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8" creationId="{81091B79-182A-8DC4-28F9-9CE8084CF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9" creationId="{1FDA8504-7639-BA10-84E1-92987C82E8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0" creationId="{6297060D-AEE6-1711-0DD6-7E725FA1A5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1" creationId="{1345E0F6-A6F8-075A-4ACE-82B5BC638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2" creationId="{91D43871-5DC3-FF71-3905-7DC951BCD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3" creationId="{544962C9-BE63-7EA2-8AE6-3DD15399C1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4" creationId="{F7F0FCE7-522E-BC47-48BA-1952118E6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5" creationId="{56F69369-62D9-6710-0930-668204EDF1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6" creationId="{450279C1-C84D-AD42-64DD-AA06F5F11B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7" creationId="{F571E96A-55D1-009C-C9E0-E7F234D2CA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8" creationId="{0B996188-9925-763A-DC13-A903245027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9" creationId="{41A3C7A7-05A1-4701-C90A-E0D00D75B3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0" creationId="{921D01D5-4B84-B6D8-46CF-7BB23BC4CE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1" creationId="{DC0D87D7-4BAE-E089-EC63-89B1C94AC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2" creationId="{A6B9B073-5949-3B2F-4DEC-4871A36A3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3" creationId="{D1C3C3D2-3234-FF05-1FB2-7BB4C65E75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4" creationId="{21BD7557-8015-9FF6-129D-B4CB5E168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5" creationId="{1B1BA277-B9D0-1F72-6438-B8B7074E0F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6" creationId="{0AC8C776-B1D5-24EF-3D93-2E3B47F97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7" creationId="{430C4324-CB00-FB2B-FA0A-2D1E845905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8" creationId="{E4E08D34-0D28-25EC-16DC-EE0747067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9" creationId="{A9FB2CD6-952A-86CD-61EC-3A2B6E52A8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0" creationId="{94416009-7EE9-95A2-80B8-FD38A2E098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1" creationId="{CF262AA7-98E2-68DC-D9E7-05EF4F14AB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2" creationId="{E06A6675-309F-93EC-B622-DDC1A444F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3" creationId="{66D926AC-3EF1-3B28-2709-1441C81CD0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4" creationId="{5D4812D2-3D43-496F-06D7-B6BB7E1FF4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5" creationId="{0CAF5A99-7F1B-CA99-4C3C-B5E1B2018F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6" creationId="{797E4D0B-A6FD-61B9-8DC6-5C83090E55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7" creationId="{D7A4029D-225F-811E-434E-1569AFC39C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8" creationId="{88A98F9B-2DB2-B336-5715-20267A7198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9" creationId="{C031DCED-126C-11E1-984A-05631ED9B6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0" creationId="{97FE563C-598E-54A2-BFC3-F307AEFF52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1" creationId="{A908B5CC-987D-F600-4B7C-64ED87979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2" creationId="{6AE52F58-9135-3D6C-F1BE-42E121E313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3" creationId="{CC40197A-EE12-87B4-0C30-795027B61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4" creationId="{8F1CB375-2AD9-8FA7-B5EC-EEA7166430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5" creationId="{94390EA6-3F00-E7F2-B994-BF07DF9FF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6" creationId="{9756D459-CADC-5A05-8691-1D6260D67B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7" creationId="{47CC624B-5A08-5876-31DB-7DBE67266B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8" creationId="{F7AD30DD-0B7C-F6E4-FA85-723F9946E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9" creationId="{C08C4341-3C63-352E-1004-3A3DA90801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0" creationId="{953736E8-8371-AD98-6E17-449595256E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1" creationId="{D37DB5EA-A6AE-E78A-F5BC-9D1D7AC752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2" creationId="{32CE1C31-4081-FBF3-F9FE-67D9333946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3" creationId="{885D77B8-D159-7422-88EB-DF57B654E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4" creationId="{BFD114B6-E0C8-DAF0-F3CC-AA63A791C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5" creationId="{BC3514A3-AC5F-04D0-3E8B-2F8BF6E2DB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6" creationId="{B8BD84F2-64E6-9D67-D3AC-6CF9674FF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7" creationId="{D4F4AFAF-3B47-7CED-ADB2-C01AA8EA4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8" creationId="{AD4A656C-3C10-05DB-5EDE-83EE6A656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9" creationId="{4B7EC288-22DA-BCF6-7D56-3FC0D7CD8F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0" creationId="{F1BB3471-D9A6-CEBA-646B-B82A6986BD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1" creationId="{E809784B-9C7C-DD4E-47DD-5F8D3DB694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2" creationId="{774E80E6-29A1-13D1-DDE5-60E036695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3" creationId="{2178471E-02E7-FBE1-EC5A-D86327AA9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4" creationId="{8DC72245-2623-5236-C31A-DC04EF1176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5" creationId="{94B46202-21A5-D877-4D97-6D839549BA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6" creationId="{E54BFA06-1D40-69AF-03F9-48551E7F77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7" creationId="{9B4C863A-79E3-2352-2344-A55991AA89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8" creationId="{2588469B-0C23-9AC4-4BAB-49CCAB2F76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9" creationId="{9ABBEA3A-C434-9878-30C2-ED2D459515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0" creationId="{31200691-8E13-9ACC-4132-3A6AB75F99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1" creationId="{4EBE2DFC-BEC1-E8C4-40EE-E17102CB5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2" creationId="{0EC9057B-8C94-CA21-4F2D-0DB31ABBE2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3" creationId="{2CBEA2A5-C533-2601-F2BE-0D768F0A39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4" creationId="{81F0A81D-209B-B048-5E7A-CE1EF3EE4F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5" creationId="{C70D86A3-89CD-F732-9AC6-AFB60EA1A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6" creationId="{E964D478-94DC-18BE-77A9-CB66594D42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7" creationId="{4A7E7AF1-10C1-88D6-8B4A-D6E8145A4F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8" creationId="{ABB578C6-3B06-A4A8-6327-9001B4ABF9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9" creationId="{3A96D23B-846B-6C9C-3965-C9B08033B2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0" creationId="{8B86296A-ADA8-A7D4-9F04-52FC068EE8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1" creationId="{15FABBAC-448A-9A17-4E0F-BA2096E5C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2" creationId="{B6875C73-81B9-3B12-D743-468DF647EB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3" creationId="{04796226-D40B-A656-D4F5-A8DE8FC91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4" creationId="{8879C226-348F-8B99-3D45-15E80EA442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5" creationId="{0D4A67D2-0C79-3C82-6207-D305210C9F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6" creationId="{D619015C-0E24-9258-8CF3-4A3D3FCC1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7" creationId="{F8C86C09-70E9-14D4-523C-5C0600979E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8" creationId="{A11D5256-BD3C-D74A-C6FF-ACA8467EF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9" creationId="{C8A7D4B2-7007-2ACB-9101-301CB0933B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0" creationId="{0DCD57BF-AB29-E09A-0B1B-CABFC5B69E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1" creationId="{E6595D91-32AE-9D11-6E4F-E29E0F826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2" creationId="{DDEFBEB1-83F9-AAA4-E009-9C888D940F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3" creationId="{22EB849C-8E98-31B1-FEE4-37FEC624C0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4" creationId="{7FB2920D-7004-1269-C447-04122E8F02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5" creationId="{82F96238-3772-223D-55AB-4CF552B93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6" creationId="{2051C873-6C98-0884-F6AD-0E57DA2154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7" creationId="{C1DFE969-10A5-ECB0-1338-FF41A45B1E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8" creationId="{54A3E8EC-23CA-3A0B-CA0F-BBD7B04FB4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9" creationId="{0DEF4DF0-492F-1C69-E599-4023DBCFF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0" creationId="{364D427D-7785-C7B7-F3C1-34341F2366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1" creationId="{DA093890-2858-9FD2-7D78-82CEB53CA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2" creationId="{C72F6471-E9DD-29ED-A5D0-7D2E7F83B3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3" creationId="{0ABA4D4E-58C6-D250-601C-FD1119BF9C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4" creationId="{F35795D5-A1F1-8E1C-E1EE-0D4B1FFB4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5" creationId="{EF879CAA-3FFD-AAF2-7E5C-59391BA02A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6" creationId="{9D28FA3B-E3BA-9954-337F-8AC15F502F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7" creationId="{BCE672F5-E362-1C9F-46FB-D24B6422AE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8" creationId="{4BB4E2A9-79AC-02EB-8974-0C0158A7E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9" creationId="{07ED9A6C-472B-4060-B3AC-AA40E02F7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0" creationId="{1FA6B97E-29FC-9F7C-CA12-E2CA20282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1" creationId="{E4B28649-BF32-A3DC-D85C-DAF02A89C2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2" creationId="{1B97AC9F-6D4D-05B1-956C-CA9E1F53E5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3" creationId="{8633C481-EBF3-9DDB-B02C-56CADF2E6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4" creationId="{26F6AEBC-8FA7-7495-98E0-4D070C9151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5" creationId="{D54B6E8F-3220-5705-F0D7-4211382AC6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6" creationId="{345AF5C9-ACF4-603D-762D-75967D597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7" creationId="{D07F6CC0-8CAF-F773-453F-2E25B6E61F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8" creationId="{14862F79-F163-FAE1-3A1F-006CA2274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9" creationId="{01D6C435-E3BA-0108-477B-D2B79BD08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0" creationId="{3813BF38-D249-6AF3-2161-6E7C530A8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1" creationId="{1BF33661-53B6-429B-5F7E-7E44A013CB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2" creationId="{C492A3BC-4242-FE02-2A08-BD5EF4C93D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3" creationId="{942E79B0-78B3-4E54-A5AC-3C14359F22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4" creationId="{58F79EC2-6A88-E4EF-AA21-21C0C2CE9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5" creationId="{580ACD80-0D48-1609-3038-0978ACEA6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6" creationId="{5D0BA8E0-5E73-02B1-AD08-DAF3FBC03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7" creationId="{6457F10C-7C6E-E4CF-71F1-2EF5AB51E4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8" creationId="{F3111682-DFAC-DB5D-3DDF-59E57E9251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9" creationId="{07691298-A558-EE15-82CA-8C9B0CB05A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0" creationId="{0E425EC0-20B8-1658-2EBB-BC57F9F2D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1" creationId="{636FBFA2-8055-E440-7FDC-5EF8B916C6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2" creationId="{D0B92DEC-C6BB-4E3D-81AC-844953D57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3" creationId="{423C6868-9BEE-CACB-6E55-62511CB17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4" creationId="{D67C8068-9C03-70CE-264C-E0A537A36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5" creationId="{82CA6A20-CD69-77CA-82BB-0379CE35D3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6" creationId="{396F09C1-C603-1A62-46FA-298EED1615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7" creationId="{6B3F967D-C47D-4978-94E6-A49EE60F72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8" creationId="{2F365ADA-1A8B-A3E9-B9A6-5F26EB6F69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9" creationId="{79FB6DFF-EB8A-C8D3-BB50-F73170A91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0" creationId="{55580ED0-E9C2-BABA-E744-9097E3C7A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1" creationId="{7D901EB1-9025-6FB4-815D-41078DCA6C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2" creationId="{44101123-283A-04AE-E93F-B3A99F1A5B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3" creationId="{E22F85ED-77D1-A1F7-C085-9B59CB596C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4" creationId="{2B03BC47-5524-7250-52F2-B91F903D23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5" creationId="{8D079343-FC51-959D-CECD-66DB11E42E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6" creationId="{B8B3B5A6-14B0-6ECF-3900-619239A313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7" creationId="{8A1FBBD5-338E-CEE6-BE2B-249495C3FB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8" creationId="{6110FC03-5B89-BF7C-9133-F9C079D921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9" creationId="{BA6D57DB-2F7F-1AEE-1F05-275166816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0" creationId="{589FFB50-A0C6-1DEC-423D-81BFF82D1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1" creationId="{F1F640CB-19A4-DAEA-A08E-AAF628626B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2" creationId="{6290D600-F7A2-D6B2-05AA-C33C415565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3" creationId="{2E68307C-F92F-0C67-CFA2-8211A8790C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4" creationId="{4A14FB84-4702-EFE7-8E86-C376ADCD40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5" creationId="{82B71754-DE52-55E4-C6FC-E9E00A3F1D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6" creationId="{BD5C0631-F6A5-176D-DEDE-E795837FB8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7" creationId="{CF05C395-32A6-4B33-73CD-0D6CF30AA1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8" creationId="{947DE558-E57B-B0E8-16E0-1727CAB5A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9" creationId="{1761425E-FF6B-40D9-834A-67F9A4721E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0" creationId="{CBEF7CA5-5701-F9AA-0FB6-9B9C5DB054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1" creationId="{0A00AEB1-B24A-38A3-9AD1-04E15647D2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2" creationId="{906933A7-2FC0-DDD5-86FA-844BD80207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3" creationId="{2AB24236-3F01-FC19-F048-7F070763F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4" creationId="{6F7400C7-6C78-F4D7-6B50-C801B92EA6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5" creationId="{72EDC090-E3D1-C1AC-70DF-D46A833C6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6" creationId="{235D301E-32C0-ED9E-4EE7-BEC3DF851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7" creationId="{657979C3-9749-30D1-17BA-1BC4DC18A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8" creationId="{67F76759-326A-4B96-A4DF-5960DF78C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9" creationId="{4EEF10D8-C991-DD7F-02F0-479D71191C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0" creationId="{CB97A87A-E01F-9544-522F-520A68A37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1" creationId="{BEFE9182-0161-1F63-A5C7-763CD67BF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2" creationId="{635A9B50-479E-C3B0-348E-0AD95FB223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3" creationId="{2B413613-DB12-2710-2B05-4F88518A37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4" creationId="{6BAED457-8C01-98C9-8086-47821A680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5" creationId="{F4BFA226-4CAD-6B29-7ABE-E8BB9BFBC5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6" creationId="{47F29AB2-8A70-7F09-4EF2-C6AF6A4D72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7" creationId="{8831CE9E-16A1-D5F1-CD4D-98D6546045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8" creationId="{6E2ABB20-D000-F2B2-52E1-1BF1EF92D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9" creationId="{BE79B506-968A-AB41-6E3A-56736B207A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0" creationId="{47A31F90-C028-CC11-4857-DEE0C9A319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1" creationId="{F4893213-2654-1165-BB10-CEC3080323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2" creationId="{ABA025C0-C576-243F-BC69-3CA7B6DF2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3" creationId="{A6CF210F-E83C-8B17-F135-D95604B881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4" creationId="{D3287F07-AD4E-3AA5-DFC8-D55E39015C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5" creationId="{3AA9F274-F359-288F-04E2-8625EAD5F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6" creationId="{EB2F3777-B759-0705-8770-BAE131A73A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7" creationId="{1084E755-EE86-FD3A-7C07-9EE311D789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8" creationId="{9257BB74-B28D-83EB-3459-6F51AAAE07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9" creationId="{38EAA830-A5B9-7B1F-1254-D044150AED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0" creationId="{7795823D-8A88-1B2A-2B18-2C15921A6D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1" creationId="{D3021E97-E281-206D-58D2-E09285743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2" creationId="{6231426A-CC98-3235-92C7-188FA304E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3" creationId="{E667DBA7-E50D-578B-C704-DC74B8C398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4" creationId="{9C8C8F4B-C33A-C69A-6BAB-DEBF741911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5" creationId="{B52CA577-2A6C-84F3-2D83-83D9641518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6" creationId="{8D787ACD-B84E-3D1A-363D-E1C2405CE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7" creationId="{A1033261-166F-A41D-F91D-81A78BCB1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8" creationId="{DAE61252-31D6-E2D0-BB73-4B5EC66247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9" creationId="{CA9785A0-1DAC-77F5-437C-358645585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0" creationId="{B7858EB0-F858-D06E-9CED-E30E797DEB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1" creationId="{90A27082-9135-7EEC-F6D1-7223CD0ABD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2" creationId="{DCEC8EF8-0843-7A8A-AE80-B806765C10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3" creationId="{DC0BC17F-7EC8-5E24-198A-584B37BADC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4" creationId="{1608872F-BC47-4DF5-68E8-EB5AC4D48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5" creationId="{FF15633E-5DD7-A935-8743-03CE17EDB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6" creationId="{919E872F-BFA6-12C7-839A-F730E6780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7" creationId="{C7F1BAAD-30C4-EDE3-2429-7242191DC6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8" creationId="{B20CF6D1-9862-9A95-85D1-D4F0CFDDF5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9" creationId="{294667FA-F038-A2FD-28C9-B6F67B280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0" creationId="{09B033AE-0958-C2FD-9603-9C51616298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1" creationId="{3A4A17EB-BB2C-534B-0766-301D8C052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2" creationId="{B819B97C-36A8-6880-C807-A564ACF570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3" creationId="{9475B63E-3E60-C42A-F5A6-ACF116F7C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4" creationId="{51293AB3-98DA-3F1E-E54B-345E4A7BD0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5" creationId="{9D3B2041-A77F-C8E6-21DB-FEA3CA1955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6" creationId="{BCB29CD4-08A2-6C38-42A6-C1AA214545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7" creationId="{10C45AAA-4FAF-4818-88A9-28ACA80B7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8" creationId="{495532B5-02D5-E9B6-CBA6-15D3B6B0D7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9" creationId="{FCA87A92-1771-3667-E67D-B34CF3585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0" creationId="{7FBF3ADE-FF93-64D9-3E19-10E5BA5B7D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1" creationId="{33350BF0-C1A4-875B-9D3E-F7E0E74F0F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2" creationId="{58C96042-C016-73BA-2333-F2EC0D6867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3" creationId="{99C64B42-38B5-318A-374A-0CF57C5D96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4" creationId="{E2BF617E-EC36-F40E-C49B-4B5B0BA177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5" creationId="{53B61F0B-F0EF-E7CA-E59F-338DDA88F4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6" creationId="{8C61939D-CE44-0F28-6B20-9C0ACF45F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7" creationId="{783510EF-6854-7288-10B4-4D2583E8E8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8" creationId="{8CFD0946-59F1-4621-0ACA-92538E621D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9" creationId="{8ECFFA73-1CC3-BA29-D1F6-E7976B0ED2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0" creationId="{C940A868-E5FD-604F-CD9A-7D2BA8D04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1" creationId="{9116FFCF-F377-E330-F1DC-FBD44D56B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2" creationId="{07592E46-55B0-585B-6D0A-5C47C1B16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3" creationId="{5274C979-85F5-7009-30E5-5FDB0BB11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4" creationId="{2691D348-C711-EB4D-C816-80B747A8AC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5" creationId="{6722CA26-904E-1ECA-21CB-5A062D760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6" creationId="{8E245F39-EB30-30D6-3DB5-DFDFCF425C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7" creationId="{CA80D0C2-ED5C-3E10-45D6-621F6F39A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8" creationId="{0D0C3CCC-D9B3-6D8F-5DA1-8B8576ADF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9" creationId="{AD11FEC5-3514-447A-C6D0-5A822428E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0" creationId="{52D3ED3F-E722-3116-A1E5-0B3684571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1" creationId="{E6BEA66D-7E36-4849-FA53-0935083C8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2" creationId="{8D174BF6-96DC-BA52-6122-08C0E9CF3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3" creationId="{07D1E510-575B-FEE2-800B-2E2185A7A5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4" creationId="{24340CF4-3876-DA81-EF92-DC054DF655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5" creationId="{3BB1E78E-0DFC-420F-9D32-575753D5B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6" creationId="{881D0934-39A3-28E1-9E8C-EAFB67EF62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7" creationId="{1478B126-65C7-ACCC-FDA1-0AFFC55B12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8" creationId="{D9E8640A-9D0B-A8A9-AE1C-D7054152EB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9" creationId="{AEC9F5B9-4940-528A-2151-D5C15964AF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0" creationId="{1F895668-952E-50BD-C579-F806CE57CA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1" creationId="{26B8C673-C0DA-FBB6-6E83-175FD9754F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2" creationId="{7CD571D2-7160-AD4D-37AA-27AD1B5D19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3" creationId="{4430EE94-F799-CE9F-77CD-3FE7ECE49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4" creationId="{473AAD5C-F379-7ECC-B9E4-C6E70C025B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5" creationId="{28A6C356-405C-59E3-7910-39FA912FF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6" creationId="{548109A1-5B38-F322-9A08-EA28F47820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7" creationId="{BE7EEC0C-F44F-27A2-D2E5-065DAB8392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8" creationId="{72D9C8EF-0573-7F6A-A727-332521710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9" creationId="{CE0F2AF3-B66D-FB2A-D8CC-4BF38797FD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0" creationId="{6FBDEEC2-A34C-F709-1933-F7A3FF1B5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1" creationId="{B6436B04-B5A6-8E6E-5031-8ABAF4196C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2" creationId="{FCDE03FB-97AE-996D-BD5D-85CC9E8CA4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3" creationId="{1168781A-C03B-7603-ABC0-29C215FE2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4" creationId="{7F70CDBD-9EC9-1F7A-0F39-BD3B8354A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5" creationId="{21A2A92B-32C4-53A2-7C8C-6438918D2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6" creationId="{7AB9B7B8-9162-A1F5-0DB2-E667CE2D5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7" creationId="{07F6BA91-F413-AAC6-439A-9CD2B8339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8" creationId="{1B8EBD9B-AD42-3C93-7FDF-EC04DA8B3F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9" creationId="{32DFF21D-C5C4-11C1-E5E2-9FEBC7D9C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0" creationId="{802AF1FD-3E03-1AB5-F3F6-96C1478103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1" creationId="{06D10E5F-C1B3-7D17-2E13-1006820279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2" creationId="{A9A34A61-D94B-2888-EDC5-35B1E5D94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3" creationId="{25966206-E4A3-26F7-B1DB-F09B7E4C3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4" creationId="{2D01718C-0EB2-9BBC-CDAD-CF38526E69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5" creationId="{6F50EE36-1DD0-54EB-786B-9B25E3BEFD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6" creationId="{688654DF-AAFB-3C11-6C83-0E31814868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7" creationId="{FADB3B07-7FE1-BE00-C9DE-AD39EB92E8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8" creationId="{F9FF4465-FB26-89F4-8AFC-48A32D6866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9" creationId="{FE4BDE82-0ABC-4904-B056-18C86E105D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0" creationId="{2F673E30-C5FD-7E2A-79B7-38019105CC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1" creationId="{C8E4C5C0-A848-50CC-7E22-BB4CFF8CD9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2" creationId="{6B9F81AA-FD1B-3AD7-DA7F-D1CB61769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3" creationId="{C081A115-764D-6EBD-58C7-5D85DB430F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4" creationId="{7F4278B9-27A2-5188-359A-98537E0D8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5" creationId="{5DA52827-745F-1793-E717-EF9FD371FA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6" creationId="{7F568F62-2D9A-13F5-E7C5-57A79248B3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7" creationId="{8E160B8C-F080-B39A-82E0-825FCD29A8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8" creationId="{751A78E3-E5C9-C881-F956-FE71EB4ECA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9" creationId="{23BD794A-945E-8B64-A1B5-99A5C111BD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0" creationId="{669AD877-6362-00EC-668F-59911295D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1" creationId="{9856B9AC-2114-69E0-C962-5BA1970A7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2" creationId="{28FCA4F5-18C9-027A-B91F-9D6D986BF1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3" creationId="{45493410-1229-55A0-8279-1F8175D482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4" creationId="{0F15348A-DCCA-7B43-90EB-531955D311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5" creationId="{DAB7BA1E-00A6-BDF0-9082-E8453F5E61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6" creationId="{F1EF02A5-7AF5-A9CD-DEC3-41AF23F403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7" creationId="{086A2429-9C99-5217-C875-DD09F850E5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8" creationId="{E72FD822-EAC5-A88F-D0D2-2455E8CAD8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9" creationId="{5655173A-3E2D-86A8-0653-80AD45D7FA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0" creationId="{D878882C-3A99-B8C3-210D-A0F16F74DA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1" creationId="{AA87EB31-FC27-8F1F-0BE7-47224EBBD4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2" creationId="{47E858CE-98A9-C0E2-5A12-91923EA32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3" creationId="{C3512227-36C3-269C-B8F4-9D7FC5D3C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4" creationId="{6D7F1E6D-26F5-444C-99FD-112DD07AD6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5" creationId="{28B8386F-6BBE-5534-8236-B9CF8926C4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6" creationId="{68E80351-257C-C9DE-74F1-084E9F81F9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7" creationId="{198EF2EE-10C9-D041-0209-D1BE70AE3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8" creationId="{2A0C0F5E-C54C-525F-7C00-9D62FDFBF3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9" creationId="{29556E26-2598-EA87-1582-812C02CD7A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0" creationId="{F23D82CB-D229-D9A7-B937-B36049DDB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1" creationId="{D7172EA3-F881-DAF1-A5CF-7C9F4E93F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2" creationId="{B4C5499C-E79C-511A-2EBE-4BED6168E7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3" creationId="{2DE4324B-856A-6F24-188E-6AF3F98E3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4" creationId="{4A4F71DD-4F1F-0C27-5A22-03B063E28A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5" creationId="{4480B765-1602-F7EA-617B-DE6A1F821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6" creationId="{827E58F0-03E0-A6C8-47EA-296BD11C2B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7" creationId="{C7F8B49F-DE47-8BF8-11B1-5D578AB61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8" creationId="{5C0C1D49-52A2-DF43-5D14-5294C15ED9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9" creationId="{B22655EC-53DB-CB2B-5CCA-4B44535A8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0" creationId="{FAB68FFC-EE11-F610-91F1-A5159AB21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1" creationId="{597E11BE-09D9-CE63-620C-2C15A56F5E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2" creationId="{E92EA0CE-CFE7-F569-7E7D-9B4B36F047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3" creationId="{BDEE257E-2515-C196-88CC-86B4C39E20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4" creationId="{BA8ED39A-AC21-1721-BDB0-ED22BF753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5" creationId="{051F6DAE-1C40-958B-3117-15D37EAFC3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6" creationId="{D3E87373-5649-F2CF-DF70-2F7CE30CB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7" creationId="{54B5166D-4F01-1591-08A5-60EFEAF2B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8" creationId="{2E27BB8E-494D-2A4D-B6C1-60EFA455B7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9" creationId="{CC2B04F0-4BB2-5CFA-1C75-6183BFD736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0" creationId="{E0520529-4FE1-A549-4411-404B85E2D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1" creationId="{3162007A-3777-3F45-9D21-64D3B0F188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2" creationId="{BA258B32-5321-098B-CCB2-60E2A8575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3" creationId="{5269A18C-5997-BC5B-D8EB-F4C83DFA7C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4" creationId="{5333DA30-C026-26AF-00E3-0EB1096BA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5" creationId="{EDA18BF8-0C30-FF37-6DD6-B0A837E52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6" creationId="{D99D6EE0-E41E-D41C-1A95-0CBD40FAB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7" creationId="{824677F7-922B-91F3-9DDF-A6016C838D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8" creationId="{3D0211AA-1B38-FA93-C62B-02915154C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9" creationId="{9B233132-EF7A-3FA7-D0E2-756349D94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0" creationId="{81452FE3-AC23-EF10-FFF3-6E1FCAE544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1" creationId="{CA256633-FE52-51F5-3EE9-1299E0F27E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2" creationId="{2653E99E-8EF0-AD57-EB7D-C414233337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3" creationId="{D9AA8E77-DBE0-DBB6-9C42-990199444C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4" creationId="{B1D11A3B-075A-7E58-3D8D-6B9F63934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5" creationId="{D13B1BFF-30B1-9387-19A6-1D3954B804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6" creationId="{5C8A9BE6-3875-9CA3-DF29-F42C41D02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7" creationId="{29CDA6A5-4D9F-E1F6-3968-48B861A3C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8" creationId="{4D09CA23-7E1B-2678-4C2D-DEF0374784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9" creationId="{7A1B4987-0A7C-C5B1-FEA7-9A6E82F422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0" creationId="{612E11ED-C29B-B757-8B06-22CF3227E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1" creationId="{F22C86DD-481B-66BE-643C-CDC346BBC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2" creationId="{C79425EC-D451-64B5-235D-934082C98C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3" creationId="{8C6D8E28-6E37-E0EF-453C-B3336485BE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4" creationId="{260060B1-F616-ED47-A0D5-C150587D9F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5" creationId="{E1E16FDF-7F9B-6178-F1B4-F528F9C652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6" creationId="{5427B599-7917-14FF-4BA0-E1C12B3AC7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7" creationId="{F6B430EF-9EEA-A15B-EC76-4E610284E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8" creationId="{0AF03BD3-5475-3AAF-F392-5F4CAF4A9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9" creationId="{C799CA7A-AF78-D037-7205-49802B0ABA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0" creationId="{1F4C1924-F575-1739-7382-4254DEBC7A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1" creationId="{5C92130B-0EA1-CD8C-5815-4B6102A0F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2" creationId="{699B12EA-2A56-4B50-EF64-B9E4FC62F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3" creationId="{E590D5AF-1A34-E5F3-A856-E705D4EF07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4" creationId="{9DD08655-DFD6-D402-8E16-3ADA56AD7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5" creationId="{FABF77BC-2374-86C5-9F29-9786A2AA8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6" creationId="{BDCBBC7F-7BB8-FDC6-94B0-ECEDB5C8E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7" creationId="{72008D3D-5275-E39D-D2CB-B6C1D011C4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8" creationId="{C34DA80E-E9AA-9D10-7D1D-17B3519C88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9" creationId="{50BCFFAD-2CE2-BF3E-ADD6-1B58F3CB4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0" creationId="{E7DBBBF6-5555-1C5B-5027-8893CE7530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1" creationId="{5F6ABA9B-F59F-7644-551C-06F92C723A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2" creationId="{C107A7A3-4094-917F-FC13-8DDD010F05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3" creationId="{443AD8C9-4999-0F46-EFFC-E74CBEC2BD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4" creationId="{12719107-792C-ECD7-AEB4-810F99BF6D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5" creationId="{A9A9E15B-672F-1B69-E08E-C89616F1BB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6" creationId="{A73192C8-E55E-84C8-4189-329BDFD80C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7" creationId="{28075724-28C8-1C97-E725-5C8585CAB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8" creationId="{DF4B9C07-1D5C-3F96-1275-B854404F93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9" creationId="{7601968A-E91B-1A69-A3FD-8566DA73FB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0" creationId="{7CFA35D7-47F8-4C6C-78B7-2217D1514F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1" creationId="{3BA899A1-42DD-74CA-7B7B-CE86B8EAE3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2" creationId="{5F770ABD-E305-3C83-3204-4D47282884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3" creationId="{95F3CF77-61CA-33CC-E9CD-6907DC87F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4" creationId="{B0A10915-5E80-8F3A-00B3-6D4EE9BCE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5" creationId="{A70DA901-6B3B-F85F-64A0-5A9CE5FC4E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6" creationId="{7F234D32-6F04-5C62-E4EA-7078F9CC4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7" creationId="{0A6ED100-5450-71F6-BC6E-95059C132C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8" creationId="{B59E2375-D9DA-A34D-7FF6-6DA5232B2B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9" creationId="{D0C13B01-3234-F9B8-9D7D-5195DA862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0" creationId="{5988712D-81FC-532C-291B-DF66BDEE0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1" creationId="{6D8D0792-F81A-A4E5-5997-4F09800F5D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2" creationId="{823A3F9A-4DFD-6C22-3D10-B3D6DD979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3" creationId="{07652F5A-F4AB-D084-3695-C6E8A1773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4" creationId="{09AA1272-7F74-7A63-EE17-12953700D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5" creationId="{DF4DD2EC-2700-B0FD-2DD8-F6C0B4B88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6" creationId="{D1488312-81BB-83B2-DA6B-926445E52C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7" creationId="{78DCDF6F-5E9F-6398-E3A3-E1BEA53D1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8" creationId="{A89452AC-D011-52FA-E0A4-AF74BDE13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9" creationId="{0812CD80-7A06-B329-B173-5D384ABFE9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0" creationId="{770BABB5-64F1-26B5-0A1D-8E7C6A1BD7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1" creationId="{199673B8-7C26-E8AE-32E6-85BD8E6089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2" creationId="{FA08E10C-937D-0CE3-0108-E82BB0A2B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3" creationId="{B4DF38EF-DA50-A376-1B66-294EE987D5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4" creationId="{F8A514F7-EC15-375E-1A91-B37A380FD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5" creationId="{33B3F91E-6160-BBE6-F5F8-BBCBA2B54B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6" creationId="{C7F0F60B-95F0-236D-93FD-748FE661D1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7" creationId="{0A6E11DA-BC43-AA20-42F0-6CC9DFC085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8" creationId="{A9915C70-8CD7-37C3-BA9F-2754DB32FE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9" creationId="{79F99E2E-08A8-A867-512F-A3D14C88C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0" creationId="{B2842A7D-2F6B-081A-F67D-A142501448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1" creationId="{DEE53F99-A96B-E27D-FF52-C3CE9A8A9A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2" creationId="{C69D97D9-6D30-2BAF-DB88-BAA335855F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3" creationId="{7E670576-6DAB-6F50-B960-A1B9736352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4" creationId="{68838B3C-A8B8-F344-F2E4-F8C97D58CE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5" creationId="{6BC598B9-76FD-9A1F-FFDD-81E8382864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6" creationId="{B5CDFC27-D738-950B-56AA-DA5401917D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7" creationId="{F10B2DDE-5C0B-9721-9219-F3B82B2883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8" creationId="{24722231-22E6-483E-6217-AA9578CB19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9" creationId="{48E3C80E-B8D1-B5B6-CAAA-F5B18E224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0" creationId="{F726FB9F-DA27-7CA6-9D25-200015E3E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1" creationId="{26541B2C-C3CB-93D1-679A-B96852540F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2" creationId="{CE9E185E-9093-6DA4-7440-940B80F40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3" creationId="{0E475378-DF93-859F-9690-4B6CB26DF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4" creationId="{54980F28-E312-C6D1-76BB-F3B4683FB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5" creationId="{80CE9649-F96F-7719-50B1-888DA6365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6" creationId="{5136B917-B077-2FC3-5A8E-8D8EFE7243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7" creationId="{0B173846-AA79-62A3-CFFA-19B8012A3F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8" creationId="{2D4A8D2B-B61D-26A5-A8EC-62E28A4374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9" creationId="{94A2C625-372D-3C36-4CC6-94F3DE10A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0" creationId="{3F42CBCC-9D82-2BE2-33C1-00171BBCE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1" creationId="{C3068F32-FDC5-82B8-7D40-48ACC0B14D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2" creationId="{30FFDF54-AC83-1A11-E15B-4C424A448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3" creationId="{32BD7A3A-BE82-0A41-7E59-3A13B29BD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4" creationId="{1DE6255A-70B7-D1BE-63F8-57957FE9AB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5" creationId="{518139AD-2B99-C45A-6A98-1A0661C0D9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6" creationId="{C8A90997-BA5F-82FF-0F2D-C9A678A01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7" creationId="{DD80686E-FE08-8BEC-1802-B7F0B88FFA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8" creationId="{9D729579-F41E-E9A7-B5DE-44DAAD2EB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9" creationId="{D9DA8ED4-1802-4F85-254F-957DE2050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0" creationId="{8BF89200-8553-FD45-8186-64EE2B388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1" creationId="{7C5BBC13-C710-8AD5-E440-FA2DF0F6C1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2" creationId="{7B27F9AA-AA37-B7EA-2A66-8EA6493FA1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3" creationId="{8BDB38E9-D698-6F8F-A98D-FF790E6FFC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4" creationId="{51DB682D-E1E3-3349-EE72-AF188BDBB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5" creationId="{17B52BD2-4805-BB5C-F748-B8902336EC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6" creationId="{30E86895-B973-07D3-F928-8D150C6EA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7" creationId="{0F33DB0A-17D8-56B3-A5B1-97B10FCDA5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8" creationId="{F864A03A-E268-B207-084F-8526EF4FD8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9" creationId="{33E82025-716D-B41A-1643-1721D145C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0" creationId="{842A0348-D17C-8FDA-8382-E9F69B21D3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1" creationId="{461F35FF-77BE-6779-1FE7-C1AE54E39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2" creationId="{90322C28-BE49-BF63-1F47-6177881F34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3" creationId="{9EA42199-2CAF-2414-E2B4-A82A3DA66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4" creationId="{7E232AE3-68CB-F513-9514-DC3F291A5E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5" creationId="{D3FEAC01-877F-2D9A-EF43-B6524017BE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6" creationId="{02A8A13A-A1AC-BBBA-D872-447588C895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7" creationId="{74C14C4B-842D-C24A-168F-CF266C4DD4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8" creationId="{F7A48618-6AA6-3A26-72B1-2BCD6700F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9" creationId="{09B5D1CD-D672-5D4E-8FA0-FA0454371E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0" creationId="{0A05EB4F-2D3F-FC63-C52E-922F2799C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1" creationId="{F4D6CBD3-7EAF-9EEA-1C80-9D5F981C02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2" creationId="{AEE7EE9E-05B1-2C12-30FD-CC221EB0E0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3" creationId="{6B62E8D7-B338-DEAF-67E0-C06A7D10B6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4" creationId="{C326A65F-700D-841A-06D6-1CCD53A63E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5" creationId="{DAFFB638-21B2-518A-71AE-893EC2A4D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6" creationId="{220C5C7F-CD50-EC76-E37D-921CFBC16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7" creationId="{87C19643-059C-ADD9-CE62-DCB121A498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8" creationId="{16F959B9-F06B-5299-68B7-23DF59CD5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9" creationId="{F7947C74-1BB8-049D-2129-FF5D9B9362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0" creationId="{04AE6E24-CE5A-A0EA-AB0F-F9D6AFC606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1" creationId="{8AFE9BF3-FEB2-B572-D5CF-9BE2CF522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2" creationId="{EEC265FB-9BB3-8DF0-6308-CC0060CDF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3" creationId="{66558F79-35B5-4393-5BE8-8D2A25F38C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4" creationId="{3E26F5FF-5EF2-7D32-F558-1574341D2F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5" creationId="{3CBEE1B2-05FA-2260-EDDC-A83C76790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6" creationId="{291CE76E-13E5-F33A-38C3-EFE72398E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7" creationId="{E415AF7B-9D7C-C99C-3CF3-2397AA2E6C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8" creationId="{A166B21A-AC85-FAF5-A97E-CEC2593249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9" creationId="{F65F6CF2-02D5-F517-A1CB-EC049CCEF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0" creationId="{C354E191-7F80-17B6-91F7-1816487F8C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1" creationId="{F21D5552-F48C-144A-0A44-C07B5E168E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2" creationId="{861C5209-235B-242A-50DA-BE27462FA8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3" creationId="{CDB10516-B5EE-CD95-012A-1C7366EA4C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4" creationId="{0DD294E7-3026-E018-B9B5-14D7AAB61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5" creationId="{77793303-87BB-D6BB-B08A-29A28888F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6" creationId="{898AA551-25BF-3EAC-42F8-24C456898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7" creationId="{0FC96BD3-12BC-66E2-5B1F-ACA92B1456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8" creationId="{725E4D1B-8074-67AA-B3F9-79878268C2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9" creationId="{4E50CD6D-B2D8-CBC6-F51F-319B843D50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0" creationId="{3B9E34E4-3AD1-3825-0A6F-43FD50356E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1" creationId="{4C5BCAF8-B026-89BF-B73E-8C8F4C009D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2" creationId="{2667F58E-220D-A513-DA42-E8C526E71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3" creationId="{3DB1DC52-A4AC-5FA1-A654-F88483D37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4" creationId="{DF274CA3-898C-9A49-7754-D6C0B7F227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5" creationId="{10DD585E-55B4-BBE4-53AF-FC0DEF946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6" creationId="{A6070978-A100-D9E3-757C-1BC70D278B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7" creationId="{73742FA2-24E8-51DD-2DC4-06B111C0D6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8" creationId="{ABC92F33-AFD6-C621-4097-FAAE13375F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9" creationId="{AE7B4728-F7E8-B2DB-7E0A-6252595AF2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0" creationId="{58DD6FCB-BC82-033C-C775-2C8A9C312C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1" creationId="{A0D93581-70DE-3EFC-0856-45E366BB98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2" creationId="{0A1ECF57-EC0C-997B-0970-D3264AE10C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3" creationId="{4526A3F2-2B0F-73F5-6742-2B3E1B6CE3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4" creationId="{71B7AAC3-6202-E0E4-38F9-C7A37B23E0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5" creationId="{6592072D-9D7A-EB83-9407-DDAA3C0E9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6" creationId="{B681D2A5-58C0-A89B-60E1-78BF757164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7" creationId="{B481EBBE-F91B-B930-632C-3573D3DC4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8" creationId="{CC479E2B-091D-5CD3-CAB2-7B7F95C170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9" creationId="{C33C263A-63AA-8981-1FF5-ED6C7C69C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0" creationId="{D907C545-1135-8847-1BD0-C29B1941D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1" creationId="{16AA869D-D9D5-5E98-C855-E9D708F5FE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2" creationId="{F078BA8E-9568-F899-FF33-9FEE6E68C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3" creationId="{A876EEF8-1C7F-00EF-E2C9-6C3F08B06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4" creationId="{646FC3C5-4311-E823-672B-40D62D948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5" creationId="{3DA83332-D29C-7AA7-1B5A-C15787DEED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6" creationId="{BD635093-CBAB-9F51-2223-9F559D7CA6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7" creationId="{4664FF83-C1F3-69EF-1C0A-2BA11D027D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8" creationId="{030E526C-4FA6-B22E-457F-DB1D4297F9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9" creationId="{BC1EC80C-2CB6-1F96-C76E-226E32895B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0" creationId="{E5F37C3A-AF73-E6D3-229D-54E6716300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1" creationId="{8F3687FA-4D01-96D2-B1E1-15B8366DC5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2" creationId="{3A2F1DDE-E557-E474-D92A-FE02FBE30A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3" creationId="{480D3351-B3BB-F9EB-54D3-43C9E49C0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4" creationId="{441D7C6C-074A-E3F3-8675-38048A66E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5" creationId="{1E04AF91-8D15-93A9-0F1A-D24B24C38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6" creationId="{0F436202-A2EC-3AA1-CB21-F88096E3E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7" creationId="{7D4F45E0-B127-47FF-FFC4-36045CC1B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8" creationId="{E1B99F8E-E9F5-BC1E-BD4D-69103BDC9B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9" creationId="{CF8C2BC9-418F-F270-F358-3AC26F12F1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0" creationId="{4D163C48-597F-E61C-3CF1-D3A16907A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1" creationId="{ECE6F47D-C78B-E855-EF4F-F3EA212BB3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2" creationId="{25F24D26-B6A4-1EB5-4AD2-B51F4DC742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3" creationId="{63234FFA-16AF-1078-DDEC-C065AEC812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4" creationId="{52414BEA-312F-47FB-210A-053E0D058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5" creationId="{93A849E8-EA18-EEC7-309C-E498806CE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6" creationId="{B9766892-D9E5-C0A7-07F7-FDE7D9D01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7" creationId="{4F9ED4B0-DD1B-D89D-5E5B-84102AC8B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8" creationId="{1671C68A-BDF8-C923-F7E2-2EBF9EA9EB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9" creationId="{B1B5BC61-2DEC-96EB-4B30-E3138B2414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0" creationId="{D55C1042-43D6-3C91-EB64-67F6F0546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1" creationId="{38C1F3CB-70F6-9DB2-1D70-396AA8D114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2" creationId="{EAD97DCB-F0E6-899F-E55B-7F8841CAB1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3" creationId="{F720C587-6991-1849-BC37-E1DD84125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4" creationId="{799DA75E-2CCE-BAE2-9789-0D4C731644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5" creationId="{ED472378-443A-D00C-7A29-599C1CE83D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6" creationId="{A090974E-2C22-1966-EFA1-9D1E29F7D8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7" creationId="{313D5E6F-6993-6F02-3378-3BF2E5807C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8" creationId="{822761EC-6FCD-A1F8-020B-844161910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9" creationId="{F4720D06-6937-EE04-1A31-105CB82581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0" creationId="{F12FD224-8C52-0D24-AC0F-4994CCDB1E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1" creationId="{B6F15518-F7BB-33F5-72D9-D0251F4CA5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2" creationId="{C89023F3-3629-7C0D-C892-6A8DFD4963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3" creationId="{E0F70160-2C29-BD73-53AD-437960FB8B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4" creationId="{FABB024E-C0E4-C562-66DA-795B85B9F1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5" creationId="{B77ED587-24DD-9B33-B241-2AA32665E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6" creationId="{715CF57B-3CE2-896C-120A-CB57BA6DA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7" creationId="{30D6E495-C9C4-1AF1-F285-1EDAECA200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8" creationId="{BAE5E415-289A-4CBD-9218-E8928F9A5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9" creationId="{0D5F1CBD-B68D-D3C3-6871-F7D8AD9CDD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0" creationId="{3E140A09-B6E8-6F25-80D3-0AE516328C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1" creationId="{6EC882D9-52E2-9970-C56F-A59B467FEF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2" creationId="{D48F5FEE-5E08-E602-5C37-20FDDA316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3" creationId="{D89F7922-A491-6771-8A97-804FDD7FD7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4" creationId="{D3881EC8-5036-AA06-21FA-6ED8318473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5" creationId="{7D4BDC02-3E69-ACCA-4705-65EC9A6FA2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6" creationId="{EA000A39-19D6-23B4-45CB-8D665BBCB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7" creationId="{F020AADC-79B8-DC4E-41B2-E185D6339B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8" creationId="{232EC6BD-5645-8E40-CC62-96BAFD2ED5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9" creationId="{AF27B728-CE8E-0127-CFC8-5FE39E7594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0" creationId="{96B5BB6E-F896-FB13-53C5-A2A9F8058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1" creationId="{CAA8D3DB-92A9-9034-F6BA-13E477FBF5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2" creationId="{F3FE018F-DEB2-ECF3-617E-CF9541CE87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3" creationId="{4C6CC970-4F67-4A60-F742-ABBC61A968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4" creationId="{C9B72B12-FF57-E213-1D3F-A5DCD8EF5A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5" creationId="{409EA2E1-4283-713B-E8D8-9CE6B5C85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6" creationId="{A0D926F2-372A-C3C7-B5A8-C88A936E2E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7" creationId="{72F9A1CF-C770-B649-4609-A4242A751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8" creationId="{C1841562-D8EF-0981-40FE-3FE0AD129C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9" creationId="{D36BC2AC-8DD1-7FF7-CC78-8F97BCD7F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0" creationId="{54355C0B-170E-9298-F3B3-71B2B3EFBF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1" creationId="{9A49F50F-1AC1-CBA9-8A10-B61C07FF9A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2" creationId="{3E1CE143-3B78-2F08-DD3B-A3BAC0A802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3" creationId="{7DAB1A75-2906-D1E8-5E41-E09B682BDE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4" creationId="{0431AB10-0D86-B78E-3099-2644C727B6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5" creationId="{9E393540-C523-1811-B16A-3F5BCAB05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6" creationId="{AF0616C0-DF35-722D-27B5-3313CE8BBF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7" creationId="{6D231641-F51F-3E4A-0E7D-74B76F40C5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8" creationId="{DEDB1DDA-E67E-2020-70DC-0510A58933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9" creationId="{57C4009B-6A30-4406-D99B-F59EBDEFC2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0" creationId="{511502BD-85F9-D3D4-EAFF-F0F56EA7E2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1" creationId="{2280C506-B209-0BC9-913C-06DFCB300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2" creationId="{50C6CA01-7A9E-6932-5C43-C44C798E5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3" creationId="{4B537DB4-783A-2BC4-780C-84F7F40A4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4" creationId="{990AF8C2-57C2-51BB-08DF-AC428E7AE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5" creationId="{633B48EB-E2F8-2234-C10F-CF0D014EB8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6" creationId="{21082C42-2D29-76AC-A426-159C460575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7" creationId="{1410494E-AC94-D27B-8662-D981298E84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8" creationId="{3EC455C5-68A9-EBBB-D169-7FEE2EF2F8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9" creationId="{06938D5C-5013-33E1-4F54-1AB46F1C9B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0" creationId="{F9FEFC85-CE74-61DC-342F-36581E4720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1" creationId="{5B2A02CA-5DF1-57FF-0114-95FC7888F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2" creationId="{492EB6AC-015F-2FFD-4C7F-9BF6244B2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3" creationId="{58FDD18D-7A68-2507-0E9C-08C5431B5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4" creationId="{0B33CF07-4682-9C02-397D-2BF7FE245A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5" creationId="{495A6E82-EFBC-0A03-876F-1F1C78432E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6" creationId="{B5D47E34-3A71-1EEB-22CC-038516CDFA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7" creationId="{1A9ADF65-E7A1-7D16-E96A-596D4EF8E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8" creationId="{ABB138B6-D01F-7BD8-0805-D33A2254B2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9" creationId="{BC28E0B5-1176-65C4-D9CC-A19CC93525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0" creationId="{617F0C01-1714-E90C-2F97-A3C1C931E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1" creationId="{2E380BEB-94C3-A91C-DC8D-3DE9C4F032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2" creationId="{233C4C4B-DA4B-9D46-7D84-14F9E58CC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3" creationId="{5E136A0C-7035-A3CD-7393-12A28A3C3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4" creationId="{F9DEBE4A-CF8E-A7E7-FDB1-F418677946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5" creationId="{5C3FE11E-354C-F266-396C-B087843F47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6" creationId="{5C57BDFB-9328-22A1-7BCC-51C5994C5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7" creationId="{6746711E-FE8A-9209-8997-BD52C5280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8" creationId="{7934E732-B2CA-4E20-0A66-B067F849B6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9" creationId="{D234A50F-3BF3-DCB6-D5F8-917BF1340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0" creationId="{2A551900-653C-C4AC-F0A5-E9A2982D2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1" creationId="{7C79D317-1530-A47C-67D8-5AC68367BC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2" creationId="{CAC6FF92-2D7D-FBBB-48B7-FF799ADA99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3" creationId="{0E100515-875D-F284-8185-A4EC75D480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4" creationId="{E30B0E7D-E63D-3BA3-4900-FC37E9D87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5" creationId="{ECA92CEE-1A3C-846A-5B0C-07AFDC4701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6" creationId="{2AB7BC63-B929-2DA2-7CF0-5EF5616B4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7" creationId="{CB1A461E-8B61-0CBC-E4C7-D6ED0D5CA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8" creationId="{E9A872CE-1C2E-51A0-7FE3-801D94B539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9" creationId="{228E5928-1C22-64BD-B6DC-5ADDAA9F1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0" creationId="{D903FE86-1733-FE48-9471-A47C248588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1" creationId="{47D71BC2-669F-31CD-DD26-949E002888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2" creationId="{9C3E936E-A700-4E59-840E-0DEE6F572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3" creationId="{5B64DE89-4CF1-533C-202B-19BD7E000B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4" creationId="{590E0B58-BC18-EB8D-EA01-92FE248EA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5" creationId="{18D6B749-FE4D-9530-B403-6F42FEFAC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6" creationId="{37879816-73BE-B3F7-8320-10C329FD7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7" creationId="{3ADF4391-311C-D800-BD39-FDD733AC3D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8" creationId="{6C7F1D1B-454D-ACEB-1F2E-55B7E3C7C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9" creationId="{44A7A214-1123-5B43-A33F-8CC6BC062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0" creationId="{A2B2C39E-3636-8FBC-3F2F-497F6C34D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1" creationId="{8872A2CF-4713-C5C4-FA4C-DEE286DA99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2" creationId="{4C3AE78D-065B-4EF9-A92A-0E6D191BBD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3" creationId="{637A07A3-1B9C-6181-52AB-02C0A9F50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4" creationId="{661A2654-7888-FEAA-DBE6-290C822EC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5" creationId="{D9028B97-129C-41CF-207E-61391F2C1E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6" creationId="{FAB63AF9-8AAD-37EB-9735-5468D797D3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7" creationId="{F2458AC5-981F-B398-08EF-6FEF96EB0A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8" creationId="{8E58CF46-82E7-1940-8267-52A821675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9" creationId="{D641866E-9ECD-FDBB-00E8-2EBD5BF2C2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0" creationId="{22C10E40-F8D9-AC44-ECFD-E015F012A6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1" creationId="{60017BAC-FCC6-7281-AAAE-ADC0ED5DC0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2" creationId="{55154BEE-EB18-D693-BA8C-C1084E847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3" creationId="{8FDFCB48-BE15-FBC8-71DA-287AACB6F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4" creationId="{C4DAD7B5-94FF-F478-6AAE-47BDD7029B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5" creationId="{F3F59FD9-9D2B-0C2D-2D59-3C4DAF8C27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6" creationId="{C8D218FD-8EB0-4B63-1A7B-5202545698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7" creationId="{F0FDC977-BB0F-AF04-0E43-66A729857A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8" creationId="{95AC7729-70E1-5FF9-774C-739800A492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9" creationId="{B6EF3BB4-5731-73CD-D0FC-ACC4FAB8D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0" creationId="{AEB3725A-9644-58F9-1BD3-E0F7746AC8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1" creationId="{DCD9243D-B176-C336-10A7-9C02AD12F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2" creationId="{7A7E49DF-BC98-8028-9D16-C38953DAF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3" creationId="{840BB979-3353-230D-58AA-4C752A285A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4" creationId="{8EFABC73-522D-3303-ECE2-80FF45918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5" creationId="{1339B368-E0D0-EC3B-C1AD-EA564BAB5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6" creationId="{F85C2917-DB46-9B12-D950-1359671434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7" creationId="{E2370EFB-3376-B5CE-845C-5686A56E59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8" creationId="{AE057FEC-02D4-D1D8-8F76-DC18FFE1CF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9" creationId="{3F981B42-0422-303E-57B7-FCD02E8A2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0" creationId="{7C801743-2DE8-8A35-9164-2EB0156B33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1" creationId="{779EB496-DF1E-E7D0-4FA1-8FA85C74D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2" creationId="{76BCB989-1173-3028-1004-AA8E775B6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3" creationId="{806CCB10-C9DC-3BE8-5951-2FD4D788E8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4" creationId="{BFBD834E-B093-2F8B-CFB6-7322A1C901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5" creationId="{7A98811A-FE2C-810D-1AA6-7F03FA86A8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6" creationId="{3C3CAC1F-6F6A-617E-E2C4-FD8263134A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7" creationId="{89715339-F533-863E-D32E-6B0158CFB3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8" creationId="{84264CA0-7366-72BE-5CC4-A101A6AB7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9" creationId="{D6B3356A-8EA5-8252-E771-FB3D3C9282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0" creationId="{0DD2BA2B-2154-170D-9A18-EF431F1CA8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1" creationId="{4C3E767D-3A9A-E58D-07DE-2CB55E009F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2" creationId="{8B4F7006-A2DD-D44F-F776-951BF93800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3" creationId="{6E9FEC5B-5BFF-6624-5A0B-78D0D748F4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4" creationId="{5BB4CF71-1F42-7D2D-150B-8B671A8CE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5" creationId="{6A601A04-344A-94DB-3396-71CEED3368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6" creationId="{72BBB494-63B6-2A00-4F59-ECFF71FAF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7" creationId="{4F9C93A9-A67A-FAFC-FC25-1DAF021C50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8" creationId="{D51FD66E-5BE2-AF97-73B4-5579D3FCFF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9" creationId="{F098FD7B-CB2C-9A57-599F-D291C511E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0" creationId="{4ECEDAB2-6637-EBCC-AB21-D3C56C36B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1" creationId="{DAFD05AF-98F0-9648-3397-3E5FFBB03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2" creationId="{D9772EEB-6E5C-67F8-678E-F09652417E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3" creationId="{6A2CCCFC-345B-EDEE-B862-3DC26CDDBF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4" creationId="{A993E629-472F-916B-6CCA-A6205BCBC5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5" creationId="{B3408734-2EC7-1B5E-0575-8AD258D90A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6" creationId="{063BAA8B-C4B2-C1FF-8406-561CD6E9E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7" creationId="{912D9928-D222-BF6F-1F62-6A3C4C12F1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8" creationId="{49327306-263B-F146-2DC6-09BD8DF3E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9" creationId="{6C9C3807-5211-5852-7840-952CFEBAC6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0" creationId="{3F9ABA80-5A32-CC08-D387-19DF544954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1" creationId="{0771289E-0234-D9DC-F204-A166444B65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2" creationId="{82CB5654-CA06-A1D5-EC1D-0F38B0B4E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3" creationId="{26AA1B46-686C-9F43-9E27-16D2ED893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4" creationId="{E56358BB-0120-4B45-9BF7-23618387D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5" creationId="{2E970FAD-1078-195F-7142-4AB3485E3A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6" creationId="{D0027409-2C8B-5628-3F47-14BFC589EB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7" creationId="{12D10927-8532-8254-70F1-2E665C75C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8" creationId="{1BDA35AC-B4DC-86EB-C153-E95DD4656A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9" creationId="{A1DF3DD2-803F-1EE5-FD25-5EA946EF42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0" creationId="{2E3DF557-C70B-35AE-2538-D85B6C3834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1" creationId="{DD01485C-41A6-085D-2288-8E6EB64E7B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2" creationId="{6DE2B8FE-A37E-CF94-CB4B-1FCB591E7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3" creationId="{EA315472-A47D-9518-51B7-48C4BD03C0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4" creationId="{29AA0292-50D2-FC82-DECE-EA025E3D02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5" creationId="{11A35F34-A5DC-C1D9-A1AE-C411EB21ED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6" creationId="{EB93B2C2-0B3B-902E-9DF7-B37733A1F1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7" creationId="{24694798-3F01-B64A-D317-7DBC282A1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8" creationId="{F5ECA37A-9A23-0D92-E58A-57008CB629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9" creationId="{8EDD051D-C49B-DA30-B19C-47D0589046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0" creationId="{F31E4EF2-B859-EF89-87E5-5A221D07B5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1" creationId="{08163FF0-38B2-C523-E1B8-A8F8F58D5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2" creationId="{F0664C94-CC20-480A-C33D-0240385946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3" creationId="{710904F6-3E29-2F3F-D651-952A37BA9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4" creationId="{6893DFFA-4AE3-3BBA-AD94-6D14EF2BC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5" creationId="{86D80CE5-B121-FC8F-ADFF-3F41462AC9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6" creationId="{4197E08E-1C33-5F4D-A8BA-F0BD288CB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7" creationId="{89F857B6-E91C-D50A-2D98-6420E47BDD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8" creationId="{692126E2-F72F-E4D9-25AD-1D83B95F99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9" creationId="{08AEC7CA-5201-CE01-A23A-6ED8A03AA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0" creationId="{54D37B6A-C5D5-4D73-7BC8-EA694B69AC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1" creationId="{71EF5870-9F53-8902-2F58-6643A5D6F0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2" creationId="{5B5509FF-3C03-B9E3-FECB-4645BD1BF9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3" creationId="{9D0FCC4A-5E0C-F801-8657-24D2D5679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4" creationId="{F3B258F0-1D51-E28A-DE76-7FD3454F8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5" creationId="{6582B45B-7C83-A557-9B16-732A4F6F2E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6" creationId="{3CCC0F0C-9158-532E-1556-235091B75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7" creationId="{5853208D-87F8-CB47-0AFC-73A65F031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8" creationId="{28B0A2A8-9CD4-F304-354D-8358234174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9" creationId="{3EB14C88-8A31-412E-5213-1912761CF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0" creationId="{E6210D1C-E042-F4B6-F945-8330688975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1" creationId="{BD24E543-94BE-FCF9-FFF2-E643354AA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2" creationId="{27795A64-5AAE-8B36-0768-A8D01F8E35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3" creationId="{10F7D9EB-5265-463E-28EC-35011161C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4" creationId="{4D14362E-A01F-F4F5-047F-23B7A85A7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5" creationId="{2731C95D-91BA-4B8C-FAC3-34C95C0DE3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6" creationId="{CD981033-45C2-0E82-394A-33E5A4B44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7" creationId="{8E50A03A-1381-06B0-A805-6D1846291F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8" creationId="{7805A3C0-3E7C-AD85-CA2D-CD42DE5E9D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9" creationId="{85C27F63-633E-94BE-F505-BF87BF5616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0" creationId="{125E8C64-9F3E-516A-A480-F63EA63492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1" creationId="{F297CB51-CD8C-C963-1879-D6AAC21AF6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2" creationId="{10C7C69B-A13A-40FA-9990-4F55267E1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3" creationId="{DA8DAA5D-1B4C-BD69-29B6-F26449610D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4" creationId="{6ABC16AB-0F97-EEA6-FBA3-34AF66759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5" creationId="{FD2EAB6D-D26B-2A6F-17AF-274B44C22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6" creationId="{6CDE3567-5BA4-B2B5-CCD3-55E6F856AF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7" creationId="{FFB13FAD-20FE-0ADF-54DC-9085D9F953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8" creationId="{DC37E602-A053-E097-CC74-59E6C8730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9" creationId="{2A8244AC-8B91-ABB8-D668-75BFA59D54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0" creationId="{CD6292B8-9419-CA76-471C-DB55D71485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1" creationId="{758CB3DD-0396-CAF2-CB56-943249AE1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2" creationId="{77AA866E-FEAB-5C13-7A1D-1F7A623AC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3" creationId="{10D0DF8E-1BBC-E310-CBCD-7277D8D2EA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4" creationId="{CC627F30-C2F7-924A-DC9B-09E5853286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5" creationId="{7CFB6FF1-9E95-CEA9-C4AB-855CA7DA9A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6" creationId="{3DDD50C4-3F2D-622A-3E38-F308818EA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7" creationId="{CB21982D-2293-9194-285E-380FAD167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8" creationId="{88B1775C-FFD2-40F8-C43C-624AA072C3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9" creationId="{504E24D4-1C89-99AB-FC08-5813C688E0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0" creationId="{0A466153-6FF7-FE22-ED0D-0DC0B1340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1" creationId="{9D3C0317-EF29-FC7B-4A99-A107D93B86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2" creationId="{1D471BF7-9886-4054-A897-FC26831E1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3" creationId="{1E42603B-32BC-5FA6-C8E4-D514F2CCA4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4" creationId="{319FAF62-86EB-2D13-CA9A-DD2CEECC7F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5" creationId="{810C19A4-36AE-1547-38C5-B9D3CD3A01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6" creationId="{05EC3C4E-E4BE-91F4-D23B-DF4E0D18E6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7" creationId="{31A81818-33C8-71AF-629C-CA3414461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8" creationId="{231D9566-5B5C-6380-CB8B-3D66B14C6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9" creationId="{A8ACB10C-F4E2-C016-EC42-5A71584C1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0" creationId="{DFDDF53D-EA88-7A93-9712-B7D3C50D9D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1" creationId="{02D94FD7-72E1-262D-33FA-3DCE99038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2" creationId="{B438C2E2-2531-B6F4-F79E-8B874C225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3" creationId="{5BE5D794-B8FB-E12C-AD84-9727EBB9AD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4" creationId="{28D34A01-F95A-F534-7450-8DEC4BB531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5" creationId="{C7F6FFD0-DC29-B2E5-466A-551272B4AD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6" creationId="{470E7BA6-A457-36BC-E4FB-30C1FDBEC6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7" creationId="{8789E4A1-2F62-BAA6-C9DD-65076416CE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8" creationId="{390DB387-C85D-AD16-0659-45CF83AC7E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9" creationId="{8180AAEF-743D-1A1C-02A3-EFAFA2B127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0" creationId="{13F4BDE6-1A11-6B54-D1C2-8A224EC9D9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1" creationId="{A2E9AB8F-BF9B-DF17-44F0-2B7E42BAD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2" creationId="{12CF0F74-E20B-28C8-FC88-5D2B8AFF6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3" creationId="{8A95B009-69C0-ABE4-4D69-AF53D9981F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4" creationId="{4F61F0EF-ED6E-0513-497A-6718B6EFB6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5" creationId="{1B01539B-AF28-A49E-B111-335ADB8B8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6" creationId="{8E6AB540-D103-A512-846A-41BEBEC0FD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7" creationId="{410FC803-4EBF-F9A9-2CDE-B4F5E1A7AC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8" creationId="{FFDBFF68-D141-0A2D-12E9-208A2A562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9" creationId="{2E00323D-5057-848D-C31B-0E3E8A2E9C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0" creationId="{6FAB3352-320E-5121-A64A-53911F8FFC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1" creationId="{FB7E0065-BE34-2EAE-F595-29A17769F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2" creationId="{4F4BE272-1C0D-965B-CCE2-7D140E3054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3" creationId="{366139D4-B877-866B-4997-0AFB57B1E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4" creationId="{1AD63773-D620-39CF-52F2-B63B09D735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5" creationId="{2F90F408-057D-572C-C3FF-0B308A50E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6" creationId="{C06462CE-7C42-A746-DB5A-42584A688C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7" creationId="{8A8D4A67-E770-E3F0-07EC-73D83ADF4A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8" creationId="{C3CA7EE3-B21B-BCDB-B2EA-EC99F93B28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9" creationId="{6B30A1C5-2E37-F568-8594-9496DF7F38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0" creationId="{006BCBAE-BA15-FC3B-DBD9-D2476DBBD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1" creationId="{69F83D15-C96F-AB49-61A0-C5695296F2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2" creationId="{98489B72-79F2-4B41-17E9-49060AA4D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3" creationId="{9FF25A80-DBE1-E168-0435-BA2A027466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4" creationId="{8E8D5AB4-FF8C-A932-A87A-D336D48EED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5" creationId="{0873BC74-F01E-C52D-7445-F13153F37B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6" creationId="{BD6AB8D6-78EF-9954-7D76-AAE3CF7771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7" creationId="{925661AE-76AF-3EEC-CED3-D82D90698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8" creationId="{A7B8298E-CAB1-0353-7A31-8E28CC50A6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9" creationId="{480A6930-1E94-20FC-7B83-9D2724AA46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0" creationId="{9C572526-965D-3E6F-82AB-10F4AB8BD4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1" creationId="{D5A0DD74-2CFE-4249-B09B-B07E2D943F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2" creationId="{BF46CCF7-F645-6C2B-0B87-625C16039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3" creationId="{11499D67-226C-81FB-F0A9-05DC952364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4" creationId="{5C2E06D2-9263-D3E6-9E95-22CF7D8577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5" creationId="{E7FE7A1D-07A2-3244-6C92-2AA711BBE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6" creationId="{EA595ED6-B540-401F-A344-A60B17BAB1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7" creationId="{AF9246AF-FFA4-BCF2-581A-A28D5C9FCF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8" creationId="{BD032899-D6BA-870E-51E2-F7F8254B74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9" creationId="{1A679514-D817-7338-7E6A-91564ECEF5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0" creationId="{E969CD27-1FF7-9031-133C-A83767DA12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1" creationId="{B02389DE-06F1-9873-8191-3C41DF841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2" creationId="{682D4A3F-8920-1F23-B217-3C1E2974C5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3" creationId="{8572986E-FC71-0CB0-D6CA-AF81661C6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4" creationId="{B5BF5A5C-3BE2-2A0C-8DAB-6797C71E0F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5" creationId="{7357AF8E-C0FE-4066-8295-E12CE1DB4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6" creationId="{96100789-C1C4-5A8F-CDEB-AAEE214833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7" creationId="{A258567C-C02C-90FC-AA4C-8C393DF500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8" creationId="{F19A10AE-FC67-9C58-9542-DE91864D62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9" creationId="{99037969-1DE5-81FE-9508-F48EE495B3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0" creationId="{2344756B-4817-5326-1A2F-209B87B576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1" creationId="{DD6468BE-1220-EBE9-E02A-719937001B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2" creationId="{63EBFB5A-BB7F-E18C-C33C-1D2AAC1E1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3" creationId="{EE57D51A-9527-BF98-EE4A-B84E38D272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4" creationId="{56D66343-C7E5-AF69-28C8-A3AE5E70B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5" creationId="{3B592954-D666-D4E5-B9F2-0F6300F7C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6" creationId="{7BBD8AB0-6F61-6D3B-6421-EDDDB551D5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7" creationId="{100A5B44-E273-F7C4-1104-2DA6609A1B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8" creationId="{42B4639A-79D2-A615-0FFB-45B5CDD7A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9" creationId="{5E40F2AD-6887-70E0-23ED-CE906A2978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0" creationId="{FB76C257-6C58-B564-ECDD-F338DE115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1" creationId="{A0C19897-D123-D89B-6095-0DF270B69D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2" creationId="{8CBA23FB-C911-617A-DC05-B282D4F99C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3" creationId="{686BAB32-8125-7826-DFD5-791A767E4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4" creationId="{694D7619-319C-E7D3-70EC-F14C3B4C8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5" creationId="{BA405575-CBB9-ACBB-4D43-C27E6AE68E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6" creationId="{7C19EDEF-400C-E273-6CEF-ABDFC1DA56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7" creationId="{A7C0537B-8192-DEE4-AAC1-F9B519BEF7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8" creationId="{3761481C-B1C7-D5E4-74A3-E517261543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9" creationId="{30954A53-65C2-D64A-D9DB-CFB8D3A26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0" creationId="{778C65E1-B5E7-208C-5748-48B4236CA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1" creationId="{4905A30C-CB2B-CDE5-5831-9DD8B79DF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2" creationId="{1683C9F5-6C07-82D8-6934-87123939E0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3" creationId="{DDD61C11-68E6-9BD7-3B98-E7DE85C7D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4" creationId="{2C509ACE-9390-2E6F-A3C7-65FA4D29D7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5" creationId="{C582EB1A-7598-F479-754B-68D7114A25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6" creationId="{302BEC9C-46E2-289B-44DE-11DFEFE775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7" creationId="{F99B50CB-3A26-DF5B-E2BD-95E7B45BCD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8" creationId="{C4C10E15-7CC4-160F-1520-8A272D95AA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9" creationId="{630C3CBB-F704-C1E9-647C-262FC9FD7F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0" creationId="{443F4EE5-D99C-581B-FAA1-7B81077CD4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1" creationId="{D67C2348-E4FB-5530-180C-6317B432AB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2" creationId="{46AB1E80-54A3-3E05-BA3A-3A9044A9E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3" creationId="{A0E3DB11-F830-13FB-04A6-7FAFFB1BDB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4" creationId="{2F1FADE4-C8BE-F1A9-92B9-F79CDCAAF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5" creationId="{AD6DD090-8914-F40F-C192-A73827D68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6" creationId="{B3D99AF7-A8BA-3217-92A3-672618D94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7" creationId="{20CB6502-DD1A-33FE-DE5D-4295A42FC0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8" creationId="{42BFA3BB-72C4-5E26-7355-A6C8241132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9" creationId="{1A44EA3D-0E19-EB63-DAF7-854521DE57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0" creationId="{4CFB801A-B033-524F-4DF0-A766299FB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1" creationId="{B82D161A-1ECF-3034-8EFA-0BDFB880AE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2" creationId="{59C47FA5-8F79-E36A-F8E6-F42300F0F9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3" creationId="{7DDC7693-ABB1-4512-93D2-540F08CEB1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4" creationId="{6EB585BA-8A35-90E7-0F06-BB9B2841ED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5" creationId="{17888E2E-B1C4-F62A-627B-38E0E308AA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6" creationId="{3E7822FC-C16D-A460-F852-F3948E0281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7" creationId="{FC56BCC0-3515-C3FE-17BA-61BE9253AE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8" creationId="{D2688F81-7AF5-31C5-AB7B-941AE61475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9" creationId="{DBD31C6D-870E-42D6-1F0D-0EC0B4B9A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0" creationId="{74169AB4-053F-55E8-C5B3-236FAD210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1" creationId="{B62E45C7-7D82-8D8F-6525-9B90F01C5C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2" creationId="{43F07FBF-4286-A349-A1DC-E39DD7991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3" creationId="{F33D762F-F2A2-D63C-19BB-D21CACC5A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4" creationId="{F391EDA3-EC92-7684-B77E-BBD3A3440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5" creationId="{6BC492E3-819F-E852-2A90-6D3EE49C3F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6" creationId="{F62A97D3-7BC3-780B-6D21-B5B2BEB599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7" creationId="{F2681F49-E2A3-71FC-244E-E075BAF447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8" creationId="{055B6C9A-340D-67C7-1E52-B1DE6DF767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9" creationId="{01BD13B8-AB01-EED1-4D27-6DF3274826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0" creationId="{4723183F-37AA-E36D-DECB-7720B13B2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1" creationId="{3A794566-AEC8-7E60-C4AA-4901C046E1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2" creationId="{8BC93C3C-077A-723A-9150-7C66E71D7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3" creationId="{FDFE1FCF-5328-9439-BE43-EFCD77A34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4" creationId="{5907ECFE-6051-CD85-BAAA-A46D321F33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5" creationId="{E81F4C80-CDF8-4F06-6A4F-65EB930086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6" creationId="{576550E9-8343-2C81-C751-CC0FD0507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7" creationId="{048964AE-4DD8-77E3-D535-2FE086075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8" creationId="{EDE9959B-2A67-5FFE-6DC9-EAEDBEF20F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9" creationId="{2F9BAC48-6CFD-CC19-378B-3AB009AB32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0" creationId="{8CB127B5-3423-390B-D3BC-3D56441B98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1" creationId="{36FDA3F7-AA58-701C-8911-67B9FCCB0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2" creationId="{538529AC-7BC1-C87A-2A1F-DA08474F74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3" creationId="{693E4455-FA21-BE91-61A0-0D119882C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4" creationId="{6EECE17A-4FCA-FC9A-26EC-21F0065434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5" creationId="{CBACE3DE-85A1-34EB-9488-CBE6546C05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6" creationId="{B6D0C77A-3934-7DBD-8404-4184AAC396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7" creationId="{FC3B9D49-9145-C878-3265-839F94D549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8" creationId="{B63ED929-0DBD-AF38-205E-4F41470388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9" creationId="{B86AE0AE-67B6-DAB7-25D2-3AB5A01C53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0" creationId="{3D3145EC-FC53-70CE-16BD-9A1C3C85A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1" creationId="{126BB949-A24B-5F7D-132C-8C476932C7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2" creationId="{1596AFD1-B1C5-D327-BB5F-0944969C22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3" creationId="{A7A71346-6A09-597D-CF6E-89BA07E388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4" creationId="{DEF0DA1F-978B-3CA3-A658-1BC673C1A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5" creationId="{7429D288-AEE9-3C17-9EAB-1B706499D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6" creationId="{4085B138-77B4-B855-9C3D-E336191389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7" creationId="{03E2021C-C66E-B63E-F7E4-188D744854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8" creationId="{E7529507-E5D9-BFA5-955D-2CD1A52C91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9" creationId="{DB8CFCCC-F1D5-B4B6-94D0-D08E5E8D9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0" creationId="{982B9407-31C3-DD0C-D106-6C613AF3B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1" creationId="{9C705180-53DB-1939-8405-CE14A4B58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2" creationId="{30F87B12-8503-6928-F14B-43A7F63A41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3" creationId="{60F9DCCF-E860-0E8D-BE86-8F2770A406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4" creationId="{B78B5542-5803-9508-810E-417A7AA42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5" creationId="{CD33D1CB-737D-3673-21E5-54F34791F6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6" creationId="{C5BA9208-7B98-C0E4-49FB-18125B2A6E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7" creationId="{1C814885-A4D0-5556-50E3-3283A4F978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8" creationId="{8EAF90CB-BFB0-3A8F-50ED-2AF349A76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9" creationId="{E8752BEB-0932-2E88-1CDB-AC66318415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0" creationId="{D56EACD6-76B4-8DF2-7493-282ABC131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1" creationId="{F2C56194-948C-4C3D-1645-0BD05A1D71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2" creationId="{0755145C-0196-8C49-BF84-A61861C01A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3" creationId="{B307D8E6-B613-C976-0E4B-CD03F86CEB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4" creationId="{14928230-D8A2-8954-108C-6CFC672C31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5" creationId="{EFEA1049-8386-E2C7-BC59-764F94F65C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6" creationId="{A1B1ACBC-B121-250C-51FC-F96F40B6E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7" creationId="{CC063CB9-92B1-7FD1-E866-E634B9EB70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8" creationId="{385A03FB-0CEF-D1DC-B922-B628AD97F5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9" creationId="{DC7E9291-95A0-21F7-7F09-486CB19FBE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0" creationId="{1A1C2205-6ECD-F42F-641F-4F1E0ED28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1" creationId="{E11E3F6F-4E77-257D-64A0-8837512281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2" creationId="{8C738049-7AE3-6F16-2EBA-C0E35465C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3" creationId="{1F8D2A07-D2AE-8F8D-5B07-9FDFC3FC2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4" creationId="{82FF907B-735E-A255-415E-62535CB00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5" creationId="{0CDB4A68-A56A-C8F1-A53F-D39417BFD8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6" creationId="{AC253F71-1B97-9896-9149-A904ECABC7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7" creationId="{9F6241F9-B90E-FCC4-FAB7-94F2DB873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8" creationId="{13F4E789-63DD-6B90-B40F-802856313B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9" creationId="{B5E4B8EC-474B-0E03-549F-1D76F7D434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0" creationId="{5D80770B-EDE8-BBE6-E974-ED64CC75D0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1" creationId="{C07B6713-1EB4-27DC-950B-EC50161044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2" creationId="{00C7A219-DAC0-BBA7-2AF4-DEEE4412AD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3" creationId="{F70AB3CD-2933-2A61-1164-B4FD26B6ED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4" creationId="{45851E67-82CD-9284-1414-FF6DF6795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5" creationId="{7AC83A3A-2D07-2ABB-4D89-BCE781EEED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6" creationId="{08DE6621-D02A-000A-6DE0-5AEC7A60A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7" creationId="{7F6B83E3-821F-341E-9007-6D7635CD6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8" creationId="{CCB3F5A7-CEF8-BC83-244F-5A5122A900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9" creationId="{72C3BC51-B987-B1CE-A84B-62FA3AEEDA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0" creationId="{985F3F97-6E72-4423-FE9A-7A3354B02F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1" creationId="{3B9DDB8C-046D-B191-6A0F-1E7808073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2" creationId="{1CB1DB4A-CFA1-B65B-93A0-E66A43EFA4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3" creationId="{C9B4E09B-2817-85E0-AD70-95F105D4A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4" creationId="{4A7F12B1-80C7-6EDB-2ACA-800057830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5" creationId="{7852DA29-1E14-F260-0DD8-25CE19E1B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6" creationId="{BC77EA39-F933-FE2B-A003-D10D7A728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7" creationId="{C6F84B38-2880-AFF6-8CBF-85580E35BD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8" creationId="{A6FE4935-1838-F136-D875-819449D0A6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9" creationId="{45D72A04-50EE-F7B8-FF5D-8B1491B668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0" creationId="{66A2F3AF-12FC-1428-B9BA-6F4C49970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1" creationId="{899EFD08-8D62-A11D-5926-C7BDB2DB8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2" creationId="{77BDCEE1-C6B9-CEE8-13A7-00FBC01BFD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3" creationId="{5D6166E4-0821-FCA3-30B4-CE5184CE6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4" creationId="{E5E9712D-44C1-E713-1447-2DBCE488A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5" creationId="{102FB22D-2EF7-4688-F0E4-032E68A3C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6" creationId="{C7C2FB9B-2A73-7E7A-2C72-43DAA62953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7" creationId="{05892E3E-225B-03EE-AEAF-B331BFC69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8" creationId="{8D342961-490E-D3C9-D863-521C8D2A1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9" creationId="{0B9C9D78-B8B9-0510-6879-2BA8D560C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0" creationId="{7054D700-FD38-BB4D-CD19-AAE5BACFC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1" creationId="{F439FBE2-D558-7171-F050-0F14FCD324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2" creationId="{704C287E-9177-38D9-CD2F-0F1198836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3" creationId="{C020ABAC-BBD1-E6BA-35E1-96AA311F32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4" creationId="{40F08F48-4FFE-AD17-A64F-E86EACB324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5" creationId="{B5504865-77FC-D004-F9E1-F99372FB83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6" creationId="{3791CEC5-1548-A45B-D71F-F8122309A1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7" creationId="{DBC0BC01-B41B-C2C1-C99C-347738349A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8" creationId="{8212B85F-9B75-C3D3-3E93-6B2EB1E16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9" creationId="{7492AF9C-2225-C57A-7420-187A91471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0" creationId="{8B9C6C82-7156-BD7E-9A4A-F51C32D8C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1" creationId="{431DF121-13F5-4919-976D-AB0EF60677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2" creationId="{5406F451-67FD-EE02-9BFB-435C3427C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3" creationId="{83C8BE74-950E-F0F7-54E2-946614D3F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4" creationId="{6E351AC3-9BEE-DCB5-F2E2-FC62D95DF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5" creationId="{9F1E4231-A1E7-EBF8-E142-5956385252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6" creationId="{5A64C600-85BB-0A5A-C106-C5875D5E2A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7" creationId="{E796E95B-2D9E-2CA6-4878-B2847622BF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8" creationId="{0A194CBA-18A6-8138-B345-8478B25A1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9" creationId="{CB439D84-4F55-1656-A241-F328D90B5D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0" creationId="{36BD557C-6DDC-892B-6F8C-1A8CF8228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1" creationId="{FBB92F7D-AD42-5EDE-E0E2-8AA77496D6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2" creationId="{D1F2DC23-D820-E04C-E489-5FA5A7352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3" creationId="{0911F9F0-31A6-DCEA-71B1-BD68A7330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4" creationId="{5F191915-0512-3EC4-8CA6-BAADE8305C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5" creationId="{8DEC0302-0986-F9B7-8224-CE10DC4E6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6" creationId="{FE7C9124-D32C-AED9-4E7F-1F82C05E29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7" creationId="{5EAD27D7-457B-BD08-A3C6-CF8B1B0C25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8" creationId="{9701846A-E5E9-B5BB-0634-0B737FF829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9" creationId="{69EF84AC-3042-18D8-005A-E0EC92D6C7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0" creationId="{C023CA40-2F9B-1C8B-2473-6595F77B92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1" creationId="{D3D75442-22D6-FC1B-D64A-387F32B359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2" creationId="{DF4FD035-2439-6D73-9591-855BAF372F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3" creationId="{7F0A50AA-0849-490C-60C4-2510F0929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4" creationId="{7E3F145A-AC92-15AB-4ABC-29CEBD905F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5" creationId="{1F634478-9F3E-EF6C-D321-FFE9D04EF1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6" creationId="{B8CF61AD-E9FB-7141-7004-7BE06DEF56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7" creationId="{DFFB07AB-72C3-EBAE-BB95-FE14456E2B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8" creationId="{BF987D24-9E3B-90C4-217A-119D7963C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9" creationId="{EA0A4606-D877-2C22-DEDA-22782528BA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0" creationId="{6BB3D93F-40A9-7B13-97AC-DB7AAFBB1F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1" creationId="{1835C55C-042D-EF83-5CFE-3A7681040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2" creationId="{F7207ED7-794F-9E9E-B1D0-E4C667E603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3" creationId="{54446548-C088-6AB9-6006-FE4EA0026E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4" creationId="{AA45885B-F77E-3318-C9DC-DF3248197B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5" creationId="{47E57769-96DD-CB21-0134-B7C0832335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6" creationId="{46820C87-8779-AC04-4943-F49208CDC4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7" creationId="{49E4E380-1135-E449-8994-34E66C661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8" creationId="{A287D5AC-B97B-F07E-58C2-E6556372FE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9" creationId="{853E3C0B-CC80-6504-C927-D61976802A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0" creationId="{56B30064-483E-A9C8-F343-197C514D1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1" creationId="{76480BA7-815C-984B-0EC6-5957E8D49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2" creationId="{C8CEA7E7-364A-3A45-E39C-8D9BEC2F24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3" creationId="{629FA01C-B3FF-BF42-75AA-609C820974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4" creationId="{CE549299-AA1B-0A60-729B-BD8F04487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5" creationId="{298AEB60-1FD0-B225-0003-15074C6DAB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6" creationId="{97CC510E-AFED-6653-5763-6957C77A3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7" creationId="{6BA9EC5B-E55F-B462-6155-8DB89B543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8" creationId="{1A1C898E-3FDE-E61E-EF06-10D1708F30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9" creationId="{85770E10-0F4D-B1C6-A662-527AA6388A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0" creationId="{0D1985D1-44AE-5975-D342-0E0B028941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1" creationId="{37183018-1537-A7D5-65D4-3AF14E7864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2" creationId="{43AAA94C-BF42-5A45-0C21-49C7E3C66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3" creationId="{FBAD79F0-62E6-1131-0980-5A8079ADC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4" creationId="{9010F02C-1A9C-F671-1A66-7AFF01D563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5" creationId="{FA5E4CF4-CDF2-FFCF-63C6-B8642B239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6" creationId="{9108BF1A-8533-FF57-7CBB-E1F5AAF83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7" creationId="{FF42A0F7-1363-D5AB-BAFF-8A11E8EFC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8" creationId="{72E9F39E-AD55-883D-A2F8-457F43C53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9" creationId="{D3AEBD21-9EC1-7E25-D171-078D19AAE0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0" creationId="{990B475A-EFD3-C757-16AC-0CBBED65B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1" creationId="{A7730EDD-E2FE-24F0-59A0-4DF64A6EBF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2" creationId="{CC815DD6-FA08-EAC4-DB1E-B529B0E42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3" creationId="{C690C7B5-D5B7-4C1B-BD0C-7EB774508D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4" creationId="{1504DAC7-D102-FF6F-2ADF-1549EC6D03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5" creationId="{66C4BBBD-71A3-84C4-6159-8344120FE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6" creationId="{BBD200AA-3D9B-539D-EB55-80C1A5AF9B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7" creationId="{0BEB71FF-1651-24D5-D712-712B3B0B5E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8" creationId="{D6FFE4A4-055B-1D96-717F-81E50D91F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9" creationId="{61B656EA-1376-4D10-E87C-6210621D9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0" creationId="{A7CD61BE-0683-8E8C-D44F-1555B68632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1" creationId="{FA667CB5-9CF0-C345-B6EA-05605F512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2" creationId="{5419EF89-1A31-3AED-6C4C-37B7E5D7A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3" creationId="{606DDE88-2951-73A0-F647-007F2B60A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4" creationId="{A6A6E909-3BF5-635D-9511-D5B340D76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5" creationId="{78763AE2-1C24-197E-396C-408709D6F4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6" creationId="{57C0EDE1-1248-792C-8116-4008CDE99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7" creationId="{0217A625-ECAA-0F63-F2D3-D3F939762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8" creationId="{DD90CC18-8369-3D72-6E61-3FA9B1654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9" creationId="{630F1CAE-9B98-3187-800F-382A35E9D4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0" creationId="{2E502BDD-6B2F-3C07-7A10-9EEB118FDF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1" creationId="{330A8BF5-7289-5830-8ED9-66175A2B11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2" creationId="{F619400E-5F92-9D91-6FA2-4567FFD54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3" creationId="{338275F9-E7A3-037C-0444-9586959353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4" creationId="{4667D373-077C-5D59-E631-01B889FBB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5" creationId="{D2B54E69-E7D2-27BB-7BA9-41C6F932DB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6" creationId="{06B31CA0-D379-70A7-5424-8C4813055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7" creationId="{41AEF549-4452-F32E-F494-67347E86B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8" creationId="{BF4FA55B-6B64-57B6-CE2B-25FBD68B15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9" creationId="{05CB39EE-0195-010B-E538-557D3BAEF6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0" creationId="{EB1DE2D7-5107-8AB6-E6BF-4B2D1B54EB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1" creationId="{38BC8291-9085-8B50-73DE-495C947526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2" creationId="{75B824C1-4BF5-5097-A199-DAB6ADA34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3" creationId="{5550A54A-1096-C8C6-6C3D-CF8F1E146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4" creationId="{F195E1AF-7B9C-D15E-7F6B-3FE1381F4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5" creationId="{5E671DB1-D449-E2AD-6118-DB9CB10B2F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6" creationId="{487FBD55-EDA5-9366-E29B-9675EB80F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7" creationId="{E3CEF8C9-BD6C-B128-65FC-792FD1F041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8" creationId="{C24834B2-2C46-4ED0-9E21-DAA925CD6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9" creationId="{B5DFC1A5-DAD6-2482-2000-835B2B013D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0" creationId="{E5D2373B-C119-8A12-6E11-8AC7773ACC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1" creationId="{A4724013-1DDB-CF85-9FC2-3238281047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2" creationId="{881081C3-520C-0F0A-D447-DADC5CECC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3" creationId="{FF9569B9-0660-26D6-7A4C-33DD2A823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4" creationId="{0704A18B-1683-87A6-A3AA-F5CD02B97A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5" creationId="{A4E3879B-0ACD-E425-D180-94504BDC5F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6" creationId="{76C5B6AE-4916-A14F-B1EE-9CC8B0C04B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7" creationId="{8B927C9C-E650-256E-5BD1-2B48B65F90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8" creationId="{926BDFB3-E8DF-36F4-D7C8-8CB452A447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9" creationId="{2A648993-34C1-8F06-3041-03801635F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0" creationId="{EF8C15ED-F8CA-AB25-F238-8105759BFD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1" creationId="{F9DAAF15-FE21-84E4-829E-C480AEF79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2" creationId="{8DE23E68-3C0A-D772-B3C3-42460A6305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3" creationId="{C9069082-5125-C0C1-737B-43B61F19B3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4" creationId="{B79E554D-0EC9-F602-8F23-F2BF6AFD47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5" creationId="{3721F319-377E-FFE6-C593-89A8B4156F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6" creationId="{B7AC1D96-758F-9F08-4EE1-D7F249115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7" creationId="{C7A92174-7308-3D20-6590-5002EC1A4D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8" creationId="{0E71A6E3-5798-82FA-F635-B2C7DFCFFA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9" creationId="{7E59FBFC-4147-4BAE-75D8-0B15509798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0" creationId="{E87CE21F-871C-FA74-5A59-FD33CB6F9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1" creationId="{710C5DB6-AA38-FB62-D1AA-7F31E27FC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2" creationId="{F33C06B3-E001-ACF1-07E6-B486A25727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3" creationId="{1428B6A8-1D48-D28D-1581-50CC0F912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4" creationId="{05D88F29-E379-4FC1-D7BD-8655FB0D7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5" creationId="{0DC2AF2B-A968-6967-5C65-A7334AEFD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6" creationId="{D26B7D1E-C399-0AF0-0586-CD195F81FC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7" creationId="{B714DE81-D446-72B7-1B54-D81AF79F3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8" creationId="{28F201FE-D302-6292-862B-C859578C7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9" creationId="{C8FFC24E-3660-C26E-9D72-6B7BF18A5F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0" creationId="{E01ED89C-8A69-2922-1D5B-C943277558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1" creationId="{CC034A44-6E1A-5A6E-008A-836399BF3C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2" creationId="{DFF8C2C5-D23C-5738-F98F-6F058A3CBB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3" creationId="{2606DF1F-8699-A885-A5E2-5CCB039657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4" creationId="{4FEDBCD9-BA9B-63F4-5CCD-E228C8398D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5" creationId="{B73B821D-E781-6CA8-280B-C72E98D54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6" creationId="{1F991929-FD6A-883A-C378-C80CD0F274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7" creationId="{8C5E2E58-04A8-1EF0-ABD1-EEA9FFA65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8" creationId="{C775FD7B-3614-3241-784E-BF2BC639DE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9" creationId="{4956408C-39B5-B8E0-1E35-7D62A024B2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0" creationId="{43B468FE-DDFA-5CFF-127B-9E7FBACDC7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1" creationId="{E2DAC5E8-88CC-43E4-E5CB-1FC6C683FC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2" creationId="{5A6AB0BE-8EB1-AA2B-DC16-55EF509D8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3" creationId="{9D679E53-FB95-117D-19E3-D677DB5648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4" creationId="{A41F3E29-089E-88C7-0CA4-F29C4F1C4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5" creationId="{79DDB481-C7C9-FC6B-A971-8BDE591A1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6" creationId="{AA47D838-5BC2-C2FF-8B58-681DAE9936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7" creationId="{DB0F5831-1854-8B8D-5395-E3B3114738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8" creationId="{07BE8410-E948-DF43-CA32-BB57D3FB7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9" creationId="{85EA83F8-2BD1-E6B4-487D-2191E271A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0" creationId="{B8512F83-C669-3F37-F0F9-5BE26424A4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1" creationId="{F2E1C7EB-2517-1F9F-AE0C-AEB87897D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2" creationId="{19ED21BE-A55E-A038-F6C0-2B73B18E10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3" creationId="{846224C0-FE4E-72AC-F810-30332CB93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4" creationId="{3EE44E87-DC5E-4F56-5857-750FA303A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5" creationId="{9A63082A-EEAB-A7F4-8BA1-09C14F6670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6" creationId="{75B39501-6E97-EEFF-CF75-37510C37C8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7" creationId="{72990838-6417-3AF9-FA3D-6E99DEC436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8" creationId="{001AB419-A93E-A162-37DD-2E443CB6B3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9" creationId="{FBB901F8-2A29-6CE2-1D5C-C9829DA797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0" creationId="{D78C42CA-ABDB-08EA-5175-75D9C1849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1" creationId="{E6462DCD-E8C6-579F-AF02-87DAA6BF8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2" creationId="{BE1847D1-35BD-B039-2BCA-D3B991FE9A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3" creationId="{F0F00674-B8DC-162E-8082-D774977A5E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4" creationId="{609C7988-4540-EED5-5A49-DC3BCB8E36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5" creationId="{6B1FDBDF-E101-160B-E0B7-6D0755F2EC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6" creationId="{0A051255-028F-08C5-4198-AD9DA71B53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7" creationId="{71154CD5-7FE6-25D8-0F4C-7CB789CC8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8" creationId="{683D7421-DFE2-7D1E-B4E7-408B74D6F8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9" creationId="{263C1803-4EEC-2F23-7384-55751DE65C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0" creationId="{28E362F9-6EC9-CDC1-241F-371693069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1" creationId="{F324FDA2-22F1-1AE9-557F-324E34662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2" creationId="{A1413E07-479E-46C2-31B6-C95A9B942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3" creationId="{342D6A1D-0F5C-4F64-D065-0A4634DBCE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4" creationId="{CC6614E9-2EFD-F71F-4756-8468E3D541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5" creationId="{9991FAEC-94DA-CF77-9ACE-C36AE70EB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6" creationId="{C711D92E-C501-BDAC-2F54-1241B054A7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7" creationId="{2063AB2D-2C27-97C2-4288-100197A607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8" creationId="{C96F8E3B-9AB1-D4F3-5EB2-0BF1BC5E40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9" creationId="{1C728153-9C18-F211-B9EA-69919C0244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0" creationId="{4AE3610E-7E3F-91E1-BDE9-1D8E5EF330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1" creationId="{51A7E95F-436A-DF25-9811-88EB72AF0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2" creationId="{0D8E4D7A-E092-CABE-027A-B52AF3116E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3" creationId="{1887965A-60CB-BB59-B18C-7286248949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4" creationId="{EC54404F-8FAC-5CEF-39A1-822729540E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5" creationId="{74E8239B-15A3-E79F-7F6B-2E10B6A4EF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6" creationId="{3DC43BEC-2087-1163-844F-402B2AE701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7" creationId="{E56D19CD-2531-B4E3-D6D0-88AE061788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8" creationId="{AD948545-8857-4AAC-E505-E5237FAB20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9" creationId="{8008B342-79E5-004D-54AB-F824F0847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0" creationId="{DD847067-766D-97CC-B874-E34BF3689F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1" creationId="{33E7DDC4-6F99-6AB2-DF7D-3E7AE8673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2" creationId="{3FC6D5FD-F3CA-B534-AD49-023F7FE79B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3" creationId="{92386C70-E607-5EE5-E6CB-A75E608B71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4" creationId="{A2ED35E6-C2E4-E7AD-2CD4-D3A0EC690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5" creationId="{1E6A8E24-754F-24ED-081D-2D03687F45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6" creationId="{548E3BDC-82D9-2E20-231A-6557AB890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7" creationId="{ED28B2A8-CA21-DC66-1EE7-CD793D298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8" creationId="{B30C5A19-470D-08AA-6F4F-79B3AF365B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9" creationId="{9EC7EA68-25CD-0B5E-6F0D-264E706A59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0" creationId="{47494462-4FB4-C797-EB20-1B1772F4F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1" creationId="{AC90FF7B-E3EC-CCE8-0B8B-5F53EB252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2" creationId="{4BF72E3A-ADBC-04A0-921F-891631539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3" creationId="{6A68802E-FC77-0958-FCC9-48BB50BC9C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4" creationId="{F64DD4BD-92B1-5E45-75DC-3024C5930E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5" creationId="{5446E529-9F2C-5AD5-9FEC-6D233C6757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6" creationId="{1E6BEE99-D746-60A1-090E-3F099B47CD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7" creationId="{9726EB0B-39A8-F412-8AA9-E1A9D3F01B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8" creationId="{864D652C-3D6D-34ED-CB50-645502333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9" creationId="{D9AAB748-B50B-0DCC-B082-F132D1339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0" creationId="{B598CEB6-9DE1-B6AD-65D7-8D6972455A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1" creationId="{6B5C6DC0-A798-2377-D410-B1F65730E3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2" creationId="{B150B671-383C-0D31-C012-0879BD782D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3" creationId="{C2942EC6-8496-A0B0-0C4B-2C274D7A8D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4" creationId="{23BECEE7-C4F7-C952-7DEE-F676192DD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5" creationId="{1DC3B88A-F6A6-35F5-04CE-742D3179D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6" creationId="{85F40480-168C-F96D-B674-01C3E880CA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7" creationId="{5CDFF722-5A57-DCDD-2C82-005794B2D1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8" creationId="{0820E552-DE2D-E6F9-1296-6A4D65C35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9" creationId="{7BBA093F-2C85-53C7-A14B-2D83CB015E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0" creationId="{AEB7C37B-9CD8-AA14-03E0-FBB3A5AB28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1" creationId="{DCF9CB86-3157-F08D-59A5-882CF533B1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2" creationId="{984A0476-522A-F4FA-A49E-4B32A69653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3" creationId="{5C73327C-EC05-64F3-799B-D76E15DF6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4" creationId="{A14E6F23-36E5-5EFC-F7C7-5A7496998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5" creationId="{D47ED711-F115-0FFB-3D93-D44B8CADF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6" creationId="{07F9950A-FDEC-03E3-8B3D-10C17154E2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7" creationId="{8536DF79-C587-1AE2-CB11-57EAB37FA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8" creationId="{85B820E5-4D13-83B6-BABA-0EE11D52C3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9" creationId="{C64D01DF-71A4-6DE5-BC33-68A3531748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0" creationId="{ABAFAACB-3BF6-5FB7-2D18-7F7F4485A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1" creationId="{5F66495A-631A-B0BE-49F9-3A037D2B57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2" creationId="{CB21655C-861A-43B8-222E-268EDF712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3" creationId="{2A318F4D-E5B7-6DFE-E1F8-677E58D52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4" creationId="{9C21F4FC-F794-D356-400E-1EEC60722A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5" creationId="{94C8E290-D130-2409-6C04-1526985CA5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6" creationId="{462044C9-0F95-9DEF-ADD3-9FA0B9DA94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7" creationId="{6DCFE3FA-2FC7-CD00-B401-F626DBF194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8" creationId="{B638096D-508E-ACBD-E8D9-11CAAC5BD5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9" creationId="{93B2A166-B51C-798D-2C34-F339340E9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0" creationId="{390C1C36-C2B7-BB50-4477-BD069BA2F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1" creationId="{BCDAA18E-B892-C24A-E724-13F597FC95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2" creationId="{0718BD9A-D678-85B7-57DA-2C4E1D683B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3" creationId="{6EAD6129-80DF-2AD4-52ED-25090A061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4" creationId="{A901E8CF-5F65-852E-82EC-3396CC4EF2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5" creationId="{306D2653-4E16-ECC5-AD3D-4654026B39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6" creationId="{EBF4F4BD-0BEA-819D-AE77-6C21A9FFCF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7" creationId="{4E902F71-0D18-66E9-7B94-7B963E2C78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8" creationId="{6AEFC35D-F911-1B8C-FC31-A49A73130F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9" creationId="{ABB4BB63-8743-B39B-6DD0-3DDA4F9736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0" creationId="{997789E1-6807-4702-8D49-59472C20E5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1" creationId="{3834E6ED-14AF-28EA-7342-C2697C0810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2" creationId="{A230EA1A-6066-05B3-1DB3-E713CB772B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3" creationId="{619D802D-F5B5-BAC4-3518-889FF013F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4" creationId="{D4E6D8B2-3173-FB97-8AA6-4FF9A1D5D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5" creationId="{2EF7ECF7-486D-D3F3-42EA-A0953BB9A4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6" creationId="{6AB36027-6C9E-65E0-81DE-7A6F1EB61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7" creationId="{2697E869-7641-35A4-D4C6-BE6D5DBFF1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8" creationId="{DA08C933-EA8A-7145-177E-A68E5AEC3D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9" creationId="{89DA3B38-1880-CA61-4E79-26BC1A895F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0" creationId="{A4B57566-8BA1-51FA-9839-E3A2F28E4D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1" creationId="{98C95C95-947F-66C2-E543-C2A843D9B9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2" creationId="{4A09C17A-D0C0-ADF1-46C4-9E0F261C1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3" creationId="{A0ECAAAB-5EFF-7619-EFCD-12F9D44393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4" creationId="{69BC9511-E2F8-0F04-BB46-3D3DFAFFD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5" creationId="{42EC38AD-B4E2-6D06-7887-58C6B4C2A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6" creationId="{BBC4F857-BA2B-793E-C8EA-8FD6DE47E2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7" creationId="{749F85BB-B903-F876-1BA5-E5531EC17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8" creationId="{C575120F-1012-E116-C851-D6BFA74E0B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9" creationId="{E8AC6D6A-6E61-0B52-B9A5-AE00CDAD66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0" creationId="{A381C3F5-352E-7A0F-DFC8-E812D0BB51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1" creationId="{647ACD69-33BD-526A-2C22-95C3F3911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2" creationId="{05009A6B-6BC3-9B84-AA4F-534B641C6E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3" creationId="{2A121D10-6E2F-0699-8300-AA2C08EA4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4" creationId="{BD2265FA-B561-9ABE-AE5A-12E20F2820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5" creationId="{3FC65E0F-0FD8-1A5D-E148-2D35CF0F49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6" creationId="{EFF120A6-0A19-382B-3DFD-907C838C5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7" creationId="{79FE4900-1928-B449-5839-A0C709347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8" creationId="{181ED249-AC0B-C851-B364-D85C848B3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9" creationId="{78990165-5FD4-2658-F0C6-234166B2FA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0" creationId="{1B297FEC-6D9E-9C05-8E58-0957DFEDC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1" creationId="{8826BB34-DDCD-D2C6-B82B-D86255897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2" creationId="{FDB3AFFE-47D5-FCF9-B6F2-B337200E09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3" creationId="{C67F9120-6F62-73C4-E749-17DD590FEB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4" creationId="{D0476736-7ADA-F95B-974F-CC4351F281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5" creationId="{1BA3AB77-0216-2027-E50B-5BEEE35D27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6" creationId="{B95F6A96-DA4C-4A8C-6294-207826DAE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7" creationId="{639E27AF-D8FC-626C-DD6E-F67243A981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8" creationId="{EDEE6A1C-0C67-E715-960F-E32EE03828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9" creationId="{3F39EB9E-C926-5BEC-714E-54BA8EB26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0" creationId="{6A199E29-B09B-218A-9FD9-3C91E46FF3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1" creationId="{79A4985E-148C-A703-1EF5-F04D83025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2" creationId="{39B18A86-781F-FFE7-5F8D-1D253C642C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3" creationId="{428E5274-B401-EBC5-421D-0181213A0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4" creationId="{524343EE-D647-C76C-5F41-FA8EAD1AD5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5" creationId="{C7F44067-8387-F349-BD33-33CB49B1C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6" creationId="{89913474-0F7D-1FD4-C25F-13A64E42E3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7" creationId="{132BB5DE-AD90-CAAF-6A71-F05AFFF99D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8" creationId="{2A4AECC1-0CAB-BBD8-4100-F9D35CF0F1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9" creationId="{39343947-4F85-85D2-030A-00AF9EF9BB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0" creationId="{8BDB6586-3095-87BB-58CD-7C06878C2F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1" creationId="{BECF0660-ABA5-5F89-5FCB-3688FFBA1C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2" creationId="{F7AFEF19-52A3-B741-F959-FEFFA80CDF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3" creationId="{8F143C72-B3EC-B77F-3787-7BC1D94875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4" creationId="{2E78D34F-05EB-37E0-2D61-84D047DC9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5" creationId="{529303A6-54BC-4313-4D9C-23AED75191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6" creationId="{257E251D-6DF9-73CB-A9CC-4FB822229F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7" creationId="{6648722D-308B-1F97-C190-D68B1C0DA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8" creationId="{0FE6C439-C00D-0194-7E51-455551860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9" creationId="{C1F8BF8C-5134-C7CC-FE3F-0641E736A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0" creationId="{09231579-A259-09AE-2306-67F10DEF5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1" creationId="{AA37175F-93DC-50E9-7028-0EC9481272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2" creationId="{1BB33603-D197-BC3D-2729-5C6001122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3" creationId="{28AEBF62-4516-99E7-A4C4-1814F50AA4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4" creationId="{BE15FA1D-E0C9-FF91-9071-D369721329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5" creationId="{35BF0CB1-BE50-C427-8CB0-3184803C3A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6" creationId="{2F7E0BCC-258C-78F6-5089-0CA5A9872A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7" creationId="{68276190-4639-4912-FD13-6F58B00F5E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8" creationId="{7C81A864-9C74-9138-9541-25BC0C07DF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9" creationId="{1D078C99-2364-F158-5C37-6FAA67D52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0" creationId="{7893B4AC-207D-2FA5-D64F-22F373958C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1" creationId="{C912BA96-52C1-B0A6-15A4-B261723B4B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2" creationId="{04C1B975-54F3-F44D-AB4C-F5AAED5285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3" creationId="{40468975-C8FD-E20B-2F48-C8912B6606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4" creationId="{3B830E79-FF77-B0D2-525E-69BBE4E52A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5" creationId="{CDD387C9-2924-ED95-5490-C6EE66A66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6" creationId="{C7508767-B70C-140C-FC0C-007B7C558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7" creationId="{76C5BA57-561C-7592-88CA-276BECE4CC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8" creationId="{AD696C17-7F3B-0251-F3D5-BC6781FA4F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9" creationId="{811175CC-32F5-AFE2-5BD3-2A3AF221D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0" creationId="{072FED2C-0198-1BF1-0A90-ADA6443E56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1" creationId="{4D32C958-530C-294A-8F5A-5BEA49B952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2" creationId="{72774A48-3E2C-B777-8B81-C115AB7ED7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3" creationId="{21A6329E-DEE4-D03F-C53A-E163F45153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4" creationId="{646B0AC2-9045-74F1-D482-F50D88BEAC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5" creationId="{CD8FBE8C-E9BF-5254-FBED-5073C7C00D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6" creationId="{6DC2AEEE-1185-FBA6-362D-70522E459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7" creationId="{65B8CCB1-B470-6FA5-BEC6-64E8564852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8" creationId="{81557149-E65B-701D-68CC-92547D9D3D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9" creationId="{A9705887-F216-BDF5-E437-0A3C6F155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0" creationId="{82A35407-3836-AF88-C6D1-653D3AFE9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1" creationId="{BEB02404-7F74-2C74-427B-E4CBEE4BDD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2" creationId="{EB32702D-7128-420C-C76A-B232714E1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3" creationId="{57AFB72C-01F5-915E-FDEF-2B4A3D5BE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4" creationId="{E21C664F-3683-A17D-C8C4-EE8A7203B6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5" creationId="{59E679BD-5D9B-9684-82D1-2DF02CCC28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6" creationId="{86DCBE30-E018-4A9B-65FF-1F0D8E8C4C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7" creationId="{BFBD76E1-EB3F-D492-E3EB-1FDC2BCE5A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8" creationId="{81491264-6D9E-7FBB-C5D5-D3DC36FF09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9" creationId="{02F1CBC3-DF35-18F8-CAA1-71F710981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0" creationId="{7372CE17-1787-519F-0242-F21045DC8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1" creationId="{A91939F2-A7EA-5DDB-2FD8-974550FB6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2" creationId="{2B1E35AD-B5E9-1278-145B-183F1B793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3" creationId="{CCA9A7C0-4C52-03BA-FBFD-F400829116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4" creationId="{EB4BBDEA-B6C8-139D-AA38-D2A108209A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5" creationId="{B0E7419F-D147-66AA-F48A-7BF23658EB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6" creationId="{CCBA2521-90E1-2230-5608-5CE1B3C5E7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7" creationId="{384BF229-ECA4-9794-2352-DE04AC2052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8" creationId="{AAEFEC28-CC73-0972-719E-7F6219644B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9" creationId="{C3B04F22-C35B-051C-0FFF-0BB2B93446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0" creationId="{8798D08D-CAB3-0656-3274-D9BCD25EC3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1" creationId="{56CFC954-5D93-158B-6197-6A9CB9E2FB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2" creationId="{A71F248A-E13A-4C5B-FE69-B03635122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3" creationId="{31A43297-5EF3-E04D-7AA4-6D0002B0E9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4" creationId="{41908124-9BAE-5EBF-8BF3-8DD64E4CA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5" creationId="{FB541BF0-7452-9958-7890-7AB5B93617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6" creationId="{E6CAE0E7-9F01-96ED-5140-F486FF41E3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7" creationId="{7F61724C-9648-4EFB-A066-35E6253B2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8" creationId="{0C5A2B18-2CD9-D3EA-9754-62E304DA8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9" creationId="{F5A0259D-6CFC-9EC2-3F7C-554B6154C5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0" creationId="{6BF14140-B8CD-BC0D-7838-E3577030F8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1" creationId="{0B964834-7886-A469-4FEE-3B9B86D02C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2" creationId="{D545902F-3CE6-9406-DBCD-4B2000934C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3" creationId="{5D5DCCFF-B1B0-2018-4D0E-B8768DD9C4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4" creationId="{B009D75D-7B89-D00E-8043-40E8D5CCB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5" creationId="{3A68981A-3348-03C0-D3FF-8AF5CE52D8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6" creationId="{1F80ADC5-D685-B168-4C2B-04F644B31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7" creationId="{F9065023-4939-10B8-28E1-60BA33B9B8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8" creationId="{1C245E34-A4FE-72C4-1F8C-0F70BD272D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9" creationId="{DFBDAA3F-7794-506B-26D5-B6970FEC15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0" creationId="{1875E6EA-A80C-16A7-F312-71A439DF7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1" creationId="{B4867A79-E70C-D577-AB24-1D1F699FA6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2" creationId="{94AD0020-B66C-D45D-2417-2EBA30BEDD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3" creationId="{8014EC81-C79E-D88C-132A-6BBB15773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4" creationId="{02E202A3-1FFD-B9A2-E7F3-DF2ED10784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5" creationId="{34E2D33D-ECC5-1AFD-3D8E-B07215B580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6" creationId="{A966D017-C809-62A5-CC79-497BC8D05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7" creationId="{795C40F9-1323-F16A-AE04-AFCC696301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8" creationId="{4783A8EA-21D1-4764-FBE7-4BBCB94AB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9" creationId="{DE1DBE35-3730-9B44-12F4-EE3940C954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0" creationId="{C38F6880-97B3-B941-D142-D4E81B8C03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1" creationId="{93B0F032-A825-4E1E-5C10-9C6478E807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2" creationId="{A927A82C-0126-96B0-2D8D-151058993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3" creationId="{29CF268E-39D3-7B9E-9B8C-66309554A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4" creationId="{4C99D4D9-8D69-9D0F-827B-A19B92FC5E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5" creationId="{7090DA92-64E6-A19B-EEB0-6278BF5D7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6" creationId="{019C1ACE-B54A-C1C6-B893-070A84D67D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7" creationId="{4C23866B-D8C3-BB0B-F678-1D9853177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8" creationId="{A35280E9-C4BC-6A7C-6F5B-717F72A74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9" creationId="{C54A44D9-4DF5-0311-53D3-45AE90A728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0" creationId="{D73CBDEE-B8D3-2F4B-3E40-8871D97EB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1" creationId="{DA4FE80C-0104-DE20-68A3-E1099941F3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2" creationId="{814C05E6-2224-71A4-6666-873CC1319D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3" creationId="{CB28DA23-26C7-8AAC-854D-6207F93DE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4" creationId="{4497C268-1234-A996-43FA-57014A752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5" creationId="{CF897668-BAF9-7BD3-1EBF-5BDEC06339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6" creationId="{AB67FB5E-70F6-35AD-9F2D-8C981F664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7" creationId="{E447461C-EB5E-6774-072D-40E4212D39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8" creationId="{550941A7-997C-2CBA-F84B-6EFEB15148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9" creationId="{6C27D3EF-EE35-2F84-4D55-EC76213392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0" creationId="{6B073DEA-4085-F780-D3DD-85C057441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1" creationId="{88F81CC3-609E-1CDF-17AC-9913C6D0F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2" creationId="{664E2C34-73D1-EBE3-9308-DC3C497B8C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3" creationId="{E571F91C-C1B4-70CB-4169-43263F68E2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4" creationId="{22DFF804-59D1-A086-BB5F-371C9D580B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5" creationId="{F1A4FA51-7170-BE31-26D8-2D25B7B7B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6" creationId="{3278CCB7-238C-CC33-0E2C-6942D5A604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7" creationId="{3AD5856B-6B21-3A37-5DEF-0BA6B8E6F9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8" creationId="{CBB26698-EC5D-9F38-2F25-C1C5E765D4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9" creationId="{16E049CF-D1A7-7F7C-533B-D00D23523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0" creationId="{0E4DED72-03AD-7DF2-E27C-492CDE1B0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1" creationId="{925FD9E1-A9F1-AD56-C40F-37C191063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2" creationId="{CFF8B77E-F662-F34E-CFC6-D38BA1B475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3" creationId="{03BC12CF-7A41-2A25-8C72-5A229C8972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4" creationId="{ECAC99EE-2770-5520-CF75-A7763963E1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5" creationId="{3D8D66BF-C52D-6C94-6BE7-BA328FF334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6" creationId="{A1B7D2A0-955F-A166-4455-6DCAEAE2E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7" creationId="{1F8E6077-A624-BA00-B379-88395A9CB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8" creationId="{37301562-C055-E5A8-604C-B995EA45E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9" creationId="{73499F45-3604-2690-0333-8EBF0FD839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0" creationId="{D9EA7EF6-76C9-1100-A2D0-0E928833D9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1" creationId="{4D15698D-83E0-C72C-6D73-D08EFE5EC5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2" creationId="{F0A67B41-1E6B-9BC9-947C-DD167757D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3" creationId="{F51684E4-B99F-32F0-5717-EB4BF63718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4" creationId="{7B8A3F94-52CF-18C9-504C-BEC38E7F37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5" creationId="{5234249B-60A7-DAD9-5A96-890F4349BF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6" creationId="{E5E276A1-6F66-1718-CA26-2D4D5AF9E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7" creationId="{5F9AB62F-C8C1-AAF2-0DAE-A06D47894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8" creationId="{450FFB51-1223-B6DA-03D0-C84C2EA9CC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9" creationId="{96127EFB-F679-2917-D0F2-3CFA661BD5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0" creationId="{8E58B624-BF9A-85CB-4B19-530A35E24A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1" creationId="{A2FB7376-5C90-3D7C-0AD3-AB0617263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2" creationId="{312AE6C0-C7C1-9BE6-DBCD-55A2E8F082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3" creationId="{9F81DCD3-511D-9BA7-43D2-8AE7455218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4" creationId="{03B51E20-BF17-2EE1-9D60-CCD5DB959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5" creationId="{A1E520DA-D3ED-D32C-C446-C93659F20C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6" creationId="{C8D16E28-835A-7FFC-035A-FE9358D5E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7" creationId="{E51C8B25-15DA-4115-2759-DFE4016C8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8" creationId="{C005C122-F2BE-3840-1F70-EE9D9E79F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9" creationId="{6D4106F3-9423-72D9-D212-CEA5700E78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0" creationId="{398D94D9-7D15-29D9-6FB5-31AD0D8C9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1" creationId="{A848B88D-6FA5-37B9-6867-643269A01E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2" creationId="{C19D4A04-3DE7-0F33-F5CE-D0C1C826FB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3" creationId="{5108B75A-327E-C8E9-4A9C-EEC6BBF9E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4" creationId="{234B56EC-A375-2705-E35F-C910825501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5" creationId="{0C3F694C-E95A-E624-9700-0703C994C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6" creationId="{78D746C5-2798-D27E-00DC-C89B80789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7" creationId="{34F03DAD-00A3-7FB6-F006-BB8B42A704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8" creationId="{39CF1776-2ABA-2F74-4822-DA2C436ECD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9" creationId="{7C7B37B9-97ED-F893-D6F6-06BD944AB5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0" creationId="{1F0F9BF7-E16E-FC62-07DF-25D365812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1" creationId="{625535D2-8277-1D75-7844-AC8DB08613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2" creationId="{BEB71F8A-7BC1-D045-738B-E7D4C3F0F9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3" creationId="{74687B57-40CB-1923-73EC-B603F6D0B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4" creationId="{28B6F062-A2AF-4CC2-7F0D-C709B3EFC6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5" creationId="{E62B98EB-5902-1ACE-8759-FE9793B625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6" creationId="{B101E6D7-9DB7-1D5F-9E9A-8843D8B10B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7" creationId="{488F7240-1158-2B54-FFC4-CEF024D45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8" creationId="{E5999BEF-87BB-1791-9423-889E4BE20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9" creationId="{046448BA-F855-7E01-BE0B-2A4D6B3AA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0" creationId="{912EBAB3-7948-FFB0-6484-4CA35DBAF6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1" creationId="{4A0A00A2-4874-1727-362E-D7D41F8BA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2" creationId="{1EFB2693-769C-F4A0-6123-94CB2F314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3" creationId="{2CE4D145-42A2-0B4E-BBC1-BE70B03BED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4" creationId="{27FA325B-CBAB-7492-5CBB-DC4F653A7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5" creationId="{400BBCAD-06A0-4C99-5BA4-C978E6CDF6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6" creationId="{F6F8B756-624A-4803-BE45-F820E71BB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7" creationId="{FC5CB11F-23CC-F175-5B1E-34957C46C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8" creationId="{477A36D7-47E9-ECF6-9B29-04342D945D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9" creationId="{1D905DB9-4775-1AA2-CE3C-26B85C10FC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0" creationId="{958AA821-D4DF-D725-5243-9AC2089FE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1" creationId="{B8C125E6-DE59-3B84-740D-CEA494EA2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2" creationId="{14141503-E7B7-E1B7-3703-3A337B2415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3" creationId="{F559F0BE-1DCE-C7EF-3F8E-FB868C5CE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4" creationId="{E7DC5AF3-CEC3-DA44-565B-A9988C670F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5" creationId="{7DFA68E4-475C-635E-F782-F1A21D22BC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6" creationId="{BE369F05-AA23-B840-38AD-75A76685EA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7" creationId="{E526D5E0-50A0-A94C-691B-A6B0C226B1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8" creationId="{0E12B4E5-D54D-4D1F-EEA7-6B026CB0AA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9" creationId="{A9ABCD3F-A4F3-C7A6-3744-E5591177E3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0" creationId="{5C529AF1-E996-E46C-2A71-B7FA8D450A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1" creationId="{4F64D6FA-D54C-A2FF-C469-03A0868C5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2" creationId="{BFB86732-D30A-EA4D-9FFA-56C6646AB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3" creationId="{1B3DDA2D-0245-EF8B-8100-23EB34F23F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4" creationId="{66607980-0EB7-93BF-B4B9-6F636DCB9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5" creationId="{2E96B5EE-A881-C1FD-E438-78075AFB57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6" creationId="{92448960-0C83-A215-D37E-5E63ABC9D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7" creationId="{826B6787-400B-50CB-8A54-0B7A479FF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8" creationId="{C3B125F2-A484-5358-D350-35106D7639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9" creationId="{4680BAF5-1F6D-544D-7C4F-32303BF2D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0" creationId="{EED40C46-605C-EF37-F5B6-7A901DC9E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1" creationId="{FCB7C6BA-9B75-D432-71B4-B31C089CEE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2" creationId="{7F322176-8963-743D-0E53-5DB033BE6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3" creationId="{78844585-8930-E883-7DAD-B35F4E0D9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4" creationId="{D98E7D76-4B70-F46C-FDC6-5FD5B765F2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5" creationId="{C2C70FDB-7941-7107-1725-CB4C98AAB2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6" creationId="{65D9A362-4A22-A0C4-A29E-702DB57491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7" creationId="{5B83951C-CD90-0FB6-9210-07B34ECDA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8" creationId="{34219685-C8F0-0A9C-301D-321DB30579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9" creationId="{ADC3E33E-305A-3E79-489B-9199BA9835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0" creationId="{D3A9C58E-4A6C-EB35-3DDE-F5BB485AB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1" creationId="{A6DEDE44-BC86-5935-514E-2C270CF1B7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2" creationId="{D492CE16-105B-E9FD-5D06-4E1B58D97E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3" creationId="{49CD175A-E6AC-A570-A8C5-A5E322481A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4" creationId="{B122EB2B-F691-F9BD-CA16-8D55658B97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5" creationId="{677A8722-68F6-277A-23C1-94C55D299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6" creationId="{97B5CC76-6BF0-5858-686A-63E0271995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7" creationId="{6E51B2AA-E0EA-6863-DAE6-9646526CF9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8" creationId="{72999337-492D-5CCC-001C-6265A545A5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9" creationId="{4F701B8D-5A4B-A66E-924D-C1528AA549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0" creationId="{A799E968-BEE4-CA83-D2CB-D491AFAD36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1" creationId="{C0235CB4-DF50-D002-703F-252AD2AB55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2" creationId="{645433CA-9AAF-9DED-3269-8DE439D67D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3" creationId="{89C394B2-172A-DDC4-8017-E1168305DB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4" creationId="{C7B61527-45A7-A1B1-A24F-501FD52283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5" creationId="{0B386420-67E2-8907-BA32-6CCDC9501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6" creationId="{F3769827-9F24-134C-D50A-4DADDBB19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7" creationId="{B89D22CD-AEB6-1EC6-8344-CA5B894CC3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8" creationId="{ED117C3B-B5C8-A53D-83DC-C81D957417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9" creationId="{262570ED-9097-AB11-E6FD-4C2DFAE23A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0" creationId="{C5D67A70-E04C-14F5-4190-0710CC5AC8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1" creationId="{3A6D89B3-5101-9702-2024-20861484C4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2" creationId="{52C8DC4D-E908-9EFB-DC49-522716AF1C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3" creationId="{A92464B8-16F6-4B45-9779-BD79D385A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4" creationId="{52983597-0DDE-77F3-A1BD-E7B561792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5" creationId="{896A76D4-6A08-B9EA-4014-FC2AEEF791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6" creationId="{4C7BC412-86EB-9A36-0C7A-5EB8FF4A3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7" creationId="{5FFAF1FA-5CCF-06BF-FDE4-54CE738AEC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8" creationId="{4B87DFED-042E-B474-75CB-9679D0961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9" creationId="{C36223CA-1B8A-0458-C003-800B7427C2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0" creationId="{DED2C1B3-96B6-B156-7B00-57BE84B9CC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1" creationId="{71A73548-F155-5883-9BAD-B7221CD82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2" creationId="{8E99C159-BDAA-2577-1CA4-681AD960D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3" creationId="{0D2D9246-95DB-896B-06DE-EACB69C98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4" creationId="{3D0B6451-1832-19B3-B7A1-B45E4561DD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5" creationId="{F47C2746-D7A9-C660-BDEF-FD67B79174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6" creationId="{AC20968B-1423-6996-8886-8221A7808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7" creationId="{E051E738-3ADD-EC14-8EBF-2AEBCFEAF3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8" creationId="{FE833F73-8884-408B-AE08-0594264010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9" creationId="{04E459E2-FF37-CF75-7CC2-414127E37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0" creationId="{D91557A9-255D-4FD3-94F9-A56C59125B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1" creationId="{F7E229EC-1727-20FC-F171-F16748278A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2" creationId="{62311059-D908-D6A3-435A-247378AF68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3" creationId="{BFACF668-E034-A8A4-E482-A22B4F377C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4" creationId="{DA484C89-1A68-4468-3E44-553270A83B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5" creationId="{678146A7-4710-0B06-CA0C-DCC97F888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6" creationId="{4A5F5C51-84E2-AD2E-B6B5-BB04675658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7" creationId="{2BF9CE6C-5C23-328A-8402-54728E7AA3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8" creationId="{0B3F6B0B-D212-C5F5-A190-C10B3710C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9" creationId="{6FEBFA5E-33D3-DD1A-8734-541B971360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0" creationId="{1E2770A6-D7C9-D170-72D7-8E51B820D5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1" creationId="{510D761A-8BDD-8D83-6970-66D279C69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2" creationId="{BD46D21C-ECB0-013C-BEA2-26321AC5E5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3" creationId="{AD7F3299-6536-6C0E-F282-EF045350DE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4" creationId="{C7E0B910-978E-D949-32E2-249376C23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5" creationId="{3C24B02F-3821-8A63-8C1A-06D67BD333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6" creationId="{0849D026-329F-B829-2DF1-0AD0B77ABE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7" creationId="{E8307169-FEB8-158A-1DAB-76CFA4AE89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8" creationId="{D95E2A71-1F0B-0BFC-7847-18B4D2FEDA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9" creationId="{8DDBDAAB-CFE1-F9C9-EC7F-F5B6188CF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0" creationId="{02949BEE-529B-7F9F-4322-8784AA7E57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1" creationId="{60999C2C-515A-68F2-08F6-4A160B1807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2" creationId="{717DA73E-7F8E-4615-4BAA-30EAD001CB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3" creationId="{D8C1210E-D00F-432A-EA7F-2C156051CE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4" creationId="{B8CBDB36-055B-64CC-79AC-87FC7EF5B9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5" creationId="{1A2D77DC-54E5-B143-C9FD-3EDEED68DD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6" creationId="{82269A39-D943-AE65-232E-C38DA7B79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7" creationId="{14035DA6-F52C-E08C-5A99-EA527B311E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8" creationId="{BBB3F2C3-88AF-FE5D-CD6D-19D13348C8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9" creationId="{E8521C01-B23D-1077-B002-C4AB4DDD6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0" creationId="{CC242C3A-5CD7-1407-2074-C2C1AEB4A1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1" creationId="{F5BA94E9-D615-1993-18B5-1BB62F0F6F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2" creationId="{F1C7732D-15C0-A773-F35E-D54F83AA1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3" creationId="{3DB5336A-CEE2-A92B-4B2F-7615473F22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4" creationId="{4748BE3D-6A84-AD70-9BEF-CEC5B67A8B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5" creationId="{F3D33906-C761-C714-FC6D-F9142C59B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6" creationId="{31489E82-F843-A690-5395-5207D8943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7" creationId="{0AA8E984-002E-F1D0-202B-641E4BFBE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8" creationId="{B3539C11-A7A1-3532-A79A-E6BBB05E9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9" creationId="{9B052340-386B-9DDA-697C-38A57B54EC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0" creationId="{97777B70-368A-DB9A-0282-4E030C85B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1" creationId="{5FC6CD6F-D6EF-613D-98F0-0DB738CF15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2" creationId="{6D833398-CBEB-8196-CB38-004DA2481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3" creationId="{2E04D0C0-9F9D-D8E4-54DC-D37DE9A036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4" creationId="{BF4F4DEC-1E43-01E1-EFDD-025529269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5" creationId="{6ED5725D-5602-BC3C-39C3-619E62B18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6" creationId="{57E8073D-ADF3-3CAE-9067-75E994116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7" creationId="{01309135-A318-A5FB-8F4E-1A42841F7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8" creationId="{FA99E51E-6B37-D40E-F7DA-A6687DB88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9" creationId="{38941556-D54D-1D8F-591F-92E0225E16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0" creationId="{96FCF631-DD7B-1BDD-D671-DC2CE048DE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1" creationId="{DE22ED65-46D4-177F-DA8D-29CECF6D30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2" creationId="{4BC0EA7E-D751-5779-382A-51C1321A6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3" creationId="{C1026519-A7B8-3915-E81F-967F6054C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4" creationId="{20D8B02A-E38A-7CB5-5B8C-DC4C17315F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5" creationId="{5CB36CFC-35C1-3B84-8DB1-CF9373C8AD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6" creationId="{9E35DF59-7C39-E986-41CE-435F331EB2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7" creationId="{9B30F9FB-9653-59BA-43C7-534A9AEED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8" creationId="{E1C6EF2D-E7DD-DAFE-0245-656E79CEB0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9" creationId="{E987EE62-0DDA-A388-A3A5-4F5600AEA5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0" creationId="{E4B0902C-AB89-F115-A00D-B124BB9D63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1" creationId="{4ED89601-7032-F833-B5F3-AFD16051A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2" creationId="{4F2F35CD-43A8-C2C8-164B-A6E55CAED1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3" creationId="{F83E3ABD-72C1-9A32-C316-CE6B419D4F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4" creationId="{8C89B00A-42B5-47B3-E05C-3AEB48417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5" creationId="{33B40ECF-336D-F7C4-644C-799007444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6" creationId="{DE93861A-B9B9-2E3A-EA9F-96078BBD1E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7" creationId="{90DD8CDC-4D0D-7173-D2E2-B7F20EADAA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8" creationId="{E4606E9F-35E0-C448-2338-E6E8E8356E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9" creationId="{B985E18F-A6B9-42FA-EC66-EF241AC9CF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0" creationId="{4962233F-FE16-F6D3-3C39-567197856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1" creationId="{C76FE0D8-9BE3-3AF0-422E-E1272F6A6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2" creationId="{A381E57C-C9F7-9AE3-C831-F83355F97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3" creationId="{D5D8F768-C6F4-8F99-A6B9-42B0F4B9E0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4" creationId="{23350740-A873-5D21-8FC1-48D0EA4FE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5" creationId="{E48E9D5A-D5A7-23CA-3226-3596F9BB30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6" creationId="{C1CDD731-ADBD-FA2F-B9F2-FCE2BAFFBA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7" creationId="{EC361D5D-7F8B-9F39-3548-736328BF1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8" creationId="{FC1D464E-14EF-7D4F-F7AF-DDB04C53F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9" creationId="{1FC2688E-376F-3F9B-2EE4-E46CB293F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0" creationId="{67867FE0-9AC7-CA49-CCBF-670AD1B282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1" creationId="{A8E2240A-6880-E477-C8EF-BAC49DD417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2" creationId="{B1D494D7-28B2-CC57-6355-0989EC9294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3" creationId="{F7B35942-9E83-D42D-6ECD-DE607A7DA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4" creationId="{5A356651-9718-3F53-78F5-87FBB31314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5" creationId="{F6EED729-4516-3055-1E33-17201348D8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6" creationId="{E30ECCDF-3367-AD0C-4F76-D25133107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7" creationId="{08351E5D-9B0E-F6DF-0401-E369E4A61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8" creationId="{026F938A-F8BA-9E75-B395-7501D9986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9" creationId="{43C6F9CD-3DD8-7A08-A27C-CBB9709B7A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0" creationId="{2A9B095F-17AB-F278-01C1-5D5AA0D75C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1" creationId="{DC396CA2-B2B9-C194-1122-DEDDA4605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2" creationId="{4EF10F45-CB7A-1989-35F8-F65F34CAA9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3" creationId="{34A11FCB-2C85-B1D2-1045-1A8764E17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4" creationId="{90CDADB3-06A2-4081-818A-649342F321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5" creationId="{5500EA6B-6FA2-E96B-0C5F-8F8F28F5FA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6" creationId="{F2D1BB18-5EF5-359C-A72B-4E5762CBFE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7" creationId="{8DD33236-0D60-2DEC-A4BB-DE4D6B4E1C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8" creationId="{8CE47E9A-B9AC-5F37-03C8-27E93345BB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9" creationId="{A804B19B-3590-713D-F0A5-9C5ED9104C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0" creationId="{B033E389-A93D-41DE-8535-A9B417357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1" creationId="{4C995119-13F3-8708-41D5-1C240B226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2" creationId="{174670DB-9146-AB2F-7D37-009CFE771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3" creationId="{C7438B13-EF5B-9198-0048-372632BA86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4" creationId="{4C086D28-7394-09F6-4CE8-DC46AC0F55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5" creationId="{94A730A7-0C31-DB7B-8C2E-44F353BEC5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6" creationId="{FE5AF334-9954-1D44-A75B-A5EA9AE52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7" creationId="{35C34F51-7A78-25C5-0DEA-7EEA4687C4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8" creationId="{098C4EA0-C19A-96D4-A873-B4846FFD1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9" creationId="{CE24F8ED-13B3-5F8B-3294-A555D782C9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0" creationId="{73DAF3F3-2EC4-CF64-99F6-D8C3B9668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1" creationId="{CC868A4B-5442-390B-1B09-7789FBCBC5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2" creationId="{27834CBA-0688-1D99-3184-D4561090B3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3" creationId="{0E098BFB-AB1E-0275-294A-B306014E8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4" creationId="{89BD4D31-9567-C144-EB1E-35AFE2CD5A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5" creationId="{A26C0530-23F3-95FB-A6E5-02ABFAB2F3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6" creationId="{9D60729D-50D7-7028-CF04-50291F42B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7" creationId="{EDC4F376-9D89-077D-9BFB-9B9CF5E06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8" creationId="{6F05750F-2900-918B-638F-D987E78CA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9" creationId="{37C58FFF-1C10-B941-AD1F-E70A0DF6B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0" creationId="{B3266D66-3047-1EA6-04AD-530D8354F1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1" creationId="{9FB4EE43-7716-1846-2022-CE6076A661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2" creationId="{99FCD433-88D7-1B49-D728-E593C3A8C4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3" creationId="{689FA9BB-CA1C-7559-8AA5-A88152FE04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4" creationId="{0A5C1B27-5852-DD31-D68D-EF1F3731F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5" creationId="{EE936B04-3392-60EA-A138-1CB522B79A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6" creationId="{FFFF3E39-075C-3871-9447-568CB23F13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7" creationId="{CF3A579B-A7C0-A9EB-CA29-39ADFCEE51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8" creationId="{3659C6CE-83F0-554C-2593-103CB902C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9" creationId="{01F73754-F3C7-EE1F-B209-D6E8C43ACF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0" creationId="{032DBCB0-60A2-38E8-3C8B-2EF778D42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1" creationId="{2751E485-77E3-7478-2A89-F6C21BDBF5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2" creationId="{C220F9FF-B3A6-47A9-8F9C-D62C389FDD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3" creationId="{7AA697C1-7D67-F329-0977-8A1AAC0F8A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4" creationId="{C15D87FB-07A7-43C4-D062-B336D1A1AE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5" creationId="{4AD576D8-5CC2-E87D-48AF-B65FFF088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6" creationId="{EB053174-D419-E49E-55EC-EB0641BE7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7" creationId="{F73388D0-C399-73DF-35E8-BF7B0DA6C1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8" creationId="{761B22DB-7765-7B71-591D-3DF1FE726C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9" creationId="{E52FD073-ED06-68B0-7F80-849EDEDAAF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0" creationId="{F4F12666-1355-F931-1AD8-A1D996E369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1" creationId="{1CAD85F2-5AB4-84C8-B0D3-E79203D1E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2" creationId="{AF794D16-C8C6-8A45-E4AA-3139735441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3" creationId="{0609AAF6-2F6B-2FC5-F866-3B358E2EC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4" creationId="{E6DEFF30-8A7F-12BF-8B40-C01EE5A966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5" creationId="{F3EEA015-491A-394F-2A6A-CA10FCB775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6" creationId="{303AA00F-B604-6DA1-B7BB-838C2F92F5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7" creationId="{DA02CBC1-1E29-6264-8ADF-2C04590407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8" creationId="{2113E467-C6B6-2E85-2A22-DBEEB1923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9" creationId="{1A159ECA-1D2D-41CF-AEB1-F1127E60B5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0" creationId="{4BC06D5F-61CE-F3F8-622E-F17A976D4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1" creationId="{AD325C49-BC58-0E9F-CF02-B0314320BB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2" creationId="{5BD1DBC9-91AC-46FD-C790-8140E6657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3" creationId="{C71E9C87-9C1D-A35C-5ABE-9226818FC0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4" creationId="{25494AC0-56F9-74FA-4086-70743604AC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5" creationId="{98F8BF7A-8CAE-06CA-B81E-B1FC6E8F36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6" creationId="{23DB1086-55F8-66AA-9188-D52A0D2B59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7" creationId="{CD39B8B8-97AF-BFF7-4189-09CC1A7535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8" creationId="{1ED0E8ED-AFF1-49DB-6653-05E6F03267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9" creationId="{18C7C94C-5157-1FFA-741D-7946E0C8A8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0" creationId="{DDB2BB23-332E-BDBF-BB61-10306EF33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1" creationId="{731073E8-B728-CE15-5E61-D7F7B2FA22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2" creationId="{88764E35-A830-9333-D62B-02D4F546AD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3" creationId="{5C4A45D5-3F0C-0599-BDF4-C8AD61834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4" creationId="{4D7B173A-CED1-6D63-6035-FA197166B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5" creationId="{7AC62B53-9456-578F-F6A6-BE55F4138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6" creationId="{84B5550A-68B5-28D7-36E6-7F114DCABF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7" creationId="{2FD099AF-1D35-239D-4605-DDB5734C2E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8" creationId="{B7AB44FA-EDD0-0AEA-479F-8186302037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9" creationId="{28156143-CD72-6D15-DAB8-E7258C6B19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0" creationId="{F00666B2-6CF3-B4C2-1F0A-81BA5F4EC6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1" creationId="{7B6F1FCD-E57B-074B-34D4-857B05F73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2" creationId="{62398D13-B3C3-1D03-2D01-04DFC86A0D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3" creationId="{9FC16C24-E1E4-6586-0DF3-AFCA8869E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4" creationId="{E54B091B-0FC8-8BF9-9C7D-587E086989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5" creationId="{7BD4EBC8-0D1C-238D-75C3-B5EF54112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6" creationId="{DB3BC1CC-19D4-2ABD-8D2E-6B7B96D132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7" creationId="{266659D8-0DF5-DFD7-C760-8ABAFE4C4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8" creationId="{3D718CCB-F1FC-A0D1-F6B3-3969DA5E8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9" creationId="{26E763DE-C6B2-1705-7BD3-4526E6C022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0" creationId="{9C489210-4BAC-54B4-52F3-AB86C23BDA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1" creationId="{36507ADA-8179-F94D-BA5C-58EB12262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2" creationId="{6A3C5477-A74A-81C7-F0B2-C38E8A05A0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3" creationId="{B521CFED-BD4A-AE63-DBFC-DD90613D5D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4" creationId="{AC32448D-41CF-41EA-10A1-9832A3BD15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5" creationId="{BBB500D4-03DE-A344-0496-F177A895A1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6" creationId="{62BB5E72-136F-0049-04B0-49BFC33D07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7" creationId="{94F4D118-BBAC-E842-CE56-710175CAD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8" creationId="{814A4BC3-F6DE-3423-7577-05F384C6F7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9" creationId="{8835B5D1-4B34-81E0-6F8F-94E7593E8D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0" creationId="{33E09E61-0DE9-7E0F-1D84-34659A6CF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1" creationId="{F92C628F-4654-9C71-EB0A-4EC5E30496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2" creationId="{7B53D8A8-A2CD-0192-88D3-AEAC74423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3" creationId="{676D42A6-DF8C-6EFE-780C-BD30A661F7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4" creationId="{A287F89D-CA33-3983-8CFB-9FA21AA701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5" creationId="{30B9D117-B9C7-C34A-549F-FA0E36A7F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6" creationId="{C82D4CD5-3D03-A5F9-124E-C2C16C644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7" creationId="{5AD1E4AD-5988-326B-3AFF-A98645032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8" creationId="{8A5F1E85-6FA2-4826-F58A-E00665BDF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9" creationId="{CF0C7758-7A19-759E-B5B8-FCCEC02B87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0" creationId="{E2760FD8-00D2-E2CB-2F19-680AEC314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1" creationId="{AFC2FB67-A376-4E41-2CDB-CA5559E33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2" creationId="{B2779D3E-6657-CF26-1F14-B111823D65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3" creationId="{CE21D49A-A158-33D2-F627-08AF06D6E1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4" creationId="{CD6DA1F8-F864-996F-8995-7AA31DA719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5" creationId="{76C046D7-2E56-7BE9-BBE4-72E1594E5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6" creationId="{82E20C6C-DBF8-DDC7-00D3-076CB7A6C2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7" creationId="{0B0F11BE-F331-D588-2866-591FDCD84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8" creationId="{58307352-EF76-F3BB-0ABF-708697A380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9" creationId="{D1F1B28E-A971-44C8-9CD0-349D04F995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0" creationId="{86CD9CF7-7DDA-5045-DA54-D70F247976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1" creationId="{12BBC77A-837C-3249-2674-AE5A9A0E9B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2" creationId="{35E39323-6933-FC15-0E27-C214BAAD64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3" creationId="{E3F7E70A-9589-C67E-70AA-C76DC2B771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4" creationId="{789A165A-F843-2D90-9DDB-63C8703C6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5" creationId="{E2C3A146-5AE4-C37A-72C9-CB9D7589C6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6" creationId="{4B512E5A-5274-9174-9541-DCE7701763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7" creationId="{2409BF4A-8AF6-AF87-E972-1BAD569002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8" creationId="{6BAC6960-630F-BD80-496D-198C39C964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9" creationId="{89F8E1E4-5CAC-8ECB-F112-89EF46C1D6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0" creationId="{7FB77499-FFF6-7D4C-EC7B-D89FC963A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1" creationId="{E9F09BE5-54C4-D467-F25F-CAC156A47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2" creationId="{D6382908-BFB8-763E-EC71-FEE71CEE49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3" creationId="{C627FD3A-0C37-088F-B17C-BDE0F70FB2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4" creationId="{ADCEDB22-76F3-A985-5A9E-5D734575C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5" creationId="{79FC78A3-80F5-EB15-1591-EE6336867F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6" creationId="{7C8B2ACD-FE6B-861A-8EDC-1DC909A55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7" creationId="{503D5786-9838-1E8D-BE0C-05959A75C0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8" creationId="{4D4E1C6B-B5E7-818E-451C-37CB481669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9" creationId="{3AF994C5-59BD-D3A0-4EF5-8B9641A25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0" creationId="{1DD9105D-F4CE-0932-80F4-23BEBCCA1F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1" creationId="{AC4E8DF2-F56F-B482-DD7B-E7077609A8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2" creationId="{01CAF998-D34C-2CE0-003A-9772E94CA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3" creationId="{38AA2422-709B-C838-9EFF-401577B38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4" creationId="{BD893369-80A0-3B2B-BC13-D99D861554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5" creationId="{D6770048-1C32-86B5-582B-217CBBCAA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6" creationId="{D34AC375-DB4B-DFAE-480A-65E298B8A7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7" creationId="{1BE8B162-4AD6-9119-66D7-F5A3971873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8" creationId="{C8745B16-DFD4-E1DF-37DA-A67FD90B4A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9" creationId="{1202B260-057D-C8A7-5F4F-7397DE5FF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0" creationId="{549D2E02-28A3-3134-A13B-F8C263EC2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1" creationId="{6D98BDF2-3092-560F-E8FD-5E25775C1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2" creationId="{616A51C2-CA19-AA6B-32B9-2121308ED3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3" creationId="{84A7107C-017C-AA71-05E3-DA8AA4D7C4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4" creationId="{0A784C16-E27A-16F0-736A-72ABD9754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5" creationId="{56F003D2-B377-FA81-D6DD-A76D8EF79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6" creationId="{06A2A0E7-99AC-BADC-0B40-7B6C059377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7" creationId="{399402AE-14B8-06DF-DAED-F3C77F4E5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8" creationId="{36400D76-58DE-EC83-DF31-F697E3013C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9" creationId="{D0D41204-FDCA-D4ED-2DD2-2B69C10D5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0" creationId="{2AAE782F-DF0F-1E67-5237-BDEFBAD34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1" creationId="{58F05652-7A37-EDA5-1EB3-EE97442F02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2" creationId="{7EF8EE89-703C-70FD-D48D-43B71C04E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3" creationId="{3A05DB18-E19C-3B9D-D545-A0B850A8E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4" creationId="{6A829A91-EED0-D09A-954D-27DDD89F57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5" creationId="{6A28FE4A-CA68-ACF8-9D2D-AA802320C1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6" creationId="{5C7DED75-7777-0329-375A-9F5D69E54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7" creationId="{C463F6DF-281A-9BCC-8BC5-72D97223C8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8" creationId="{9A9B93BD-E566-1C59-DFC1-4D693D93E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9" creationId="{4A5DE524-1152-6B3A-56BD-4DEA870ED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0" creationId="{5713B90B-8122-39F8-7744-3AD39BECF1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1" creationId="{2578E46D-F0F1-1410-F5FC-A87A43F8A9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2" creationId="{1CCD1D08-265A-51BB-6174-178E4A64DE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3" creationId="{05551F53-74EE-AF24-22C1-3FD6550257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4" creationId="{F0E24F29-572C-F782-15B6-F65823DB51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5" creationId="{002DECF1-0CBC-3CC7-EE7E-654C691A7F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6" creationId="{A5517E77-3F21-646D-33E7-05E49E23C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7" creationId="{A7E667C8-E75A-C24F-90A3-82FAB114B2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8" creationId="{4C94F0C1-CAAC-E640-923F-ACB89F063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9" creationId="{EA2F0217-375D-6786-E118-BBFEB24E9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0" creationId="{4D18316B-4445-505B-FD3A-54AC5F8B7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1" creationId="{7EAE53A9-CF8E-5A45-156F-B985C7A85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2" creationId="{A88EFAC0-097B-E849-B03B-94BF12A60D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3" creationId="{260D848B-E7A2-2017-781E-555148A08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4" creationId="{09C7C2DD-5750-859A-11A5-4C1A9EB230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5" creationId="{A25DE1C4-E189-1AD2-2F5D-553E6808EE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6" creationId="{4A949FA7-1098-03A6-F826-FD34F1F83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7" creationId="{83D35E96-DE5E-AF02-E261-5F7CE6301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8" creationId="{9FDECB18-E601-FBF5-7CA0-A42EA4143F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9" creationId="{349FFC69-B2C9-088D-7FFF-23779163BC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0" creationId="{B9122E5F-E114-6508-24FA-A7F938F04C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1" creationId="{7611B717-3746-172B-B510-F4185EAE9C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2" creationId="{22EB931F-55DE-578F-95BE-E2305268B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3" creationId="{51C9977A-B75A-29A9-3A10-61B94CD66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4" creationId="{EAF3A3BE-C82B-3D2D-DCAA-5C2C4C0961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5" creationId="{5620A2EE-2640-B5CC-FB34-E4507C41C2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6" creationId="{F30FEB04-2E58-5A8A-E309-CEFA5470F7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7" creationId="{C60CB2DD-22B5-00F0-80E8-3DA3CA2221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8" creationId="{E149EF5A-30DB-243A-3125-C7777D916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9" creationId="{59CACBF9-A589-A34D-AB24-7471189B1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0" creationId="{E66FC743-59ED-E3AA-ED26-22FA5940CC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1" creationId="{95625506-4E3C-8FC2-A572-50856272A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2" creationId="{00BABD8A-186B-7904-6138-9F2EFB3BBF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3" creationId="{651ADC62-4EA6-B4CB-25F5-8E78699E4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4" creationId="{36F6A1DC-5F52-3255-9C45-4139BA34C8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5" creationId="{A86A442F-FC0C-29E7-ADEC-87DDF6E52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6" creationId="{92FA75E9-F602-5BDB-73FA-BA453E5F3E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7" creationId="{DF0FDE5D-7BBD-AD09-FBD3-08BE009AA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8" creationId="{3780D46A-CAB0-F8F3-4D54-809AD533BC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9" creationId="{BA62FEC6-1692-2BCB-75EC-6D326E8F5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0" creationId="{11FEB0A0-3B72-E441-709A-3CE566DD30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1" creationId="{5A93716A-412E-897B-E81E-4F6D3588C5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2" creationId="{16AC740E-8D7C-02AF-81EF-C5139BA1E9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3" creationId="{5D16DBD5-CFF7-2875-C00B-A125C720C0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4" creationId="{A522DFA5-DA20-4C8B-9071-52DEB49159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5" creationId="{ADCECD14-03F5-0625-AE56-38FDAA0F57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6" creationId="{AB447CCF-9CF2-E702-1D43-D320BE91B2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7" creationId="{81EF7CF9-7EBA-8ED6-79CA-A114C141BA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8" creationId="{144913E9-5584-A2BA-B4DF-1E028FF50D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9" creationId="{4A50D294-1781-3A78-1044-C926CBB20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0" creationId="{0AEEFDD6-49C3-4232-18F1-041931F19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1" creationId="{9F41DA5F-DC7A-FAF8-B3CA-5F9F24368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2" creationId="{376C5660-BE58-0F2A-5E3A-94FE443987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3" creationId="{22E21054-2BDB-1493-DA81-41464CBB91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4" creationId="{2594D3E3-A49A-CFE7-A51D-EC84F2A40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5" creationId="{8BF1AEC4-C228-4C78-A63F-530750629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6" creationId="{A9984685-A160-D3D7-73E9-0B2D452CD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7" creationId="{CC3D94E4-2CAD-20C0-DFB6-433EE3F6D0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8" creationId="{21B98730-5252-FD50-973C-EAED1869E7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9" creationId="{EBB9C9E8-722A-349F-4064-3BF9A7601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0" creationId="{965F60CF-B1FD-43C4-9A17-38BCD6AB25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1" creationId="{81518F46-BCF3-4EC6-C654-7F7D9E890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2" creationId="{5AC12F94-51F0-D8D1-412C-565798E66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3" creationId="{2F94BE01-6519-A7C3-200B-774918D61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4" creationId="{417627CD-6C96-105E-5BD8-03D1199B51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5" creationId="{94516019-5F20-AD1B-BFA4-BFA0BDD65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6" creationId="{D0D9D463-E05B-DC46-B609-E972824B72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7" creationId="{8AA4DD3C-DC04-2DDA-7BCB-D3A24893F2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8" creationId="{70F05602-4990-9FEB-8616-6C67B59F4D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9" creationId="{F196EFC0-1EB3-F2B5-86ED-562C8E753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0" creationId="{E7666522-9FDA-63AB-974F-D1982441C1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1" creationId="{DC292F50-0D9B-3B5A-7746-1FECA20EE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2" creationId="{A9E1A723-4002-C19E-2415-9093DB8B7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3" creationId="{A7A3D77D-D1FC-DF55-266E-D65DC5BF17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4" creationId="{E3635B38-4A10-DDBD-469B-3E79FEEC7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5" creationId="{862FA733-5787-08DA-ACBE-2092FA5484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6" creationId="{B7D56399-C161-2EC9-B2EF-97AB86BA9E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7" creationId="{C6387C82-5BF0-FD38-7E8F-9F8D297D5E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8" creationId="{1B091B9B-92EE-84FE-E222-B94E67615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9" creationId="{61B86F26-57DE-4BDC-228E-DE1346B3A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0" creationId="{2891DA8C-28E3-F02E-A2E0-6BDCE7CF43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1" creationId="{7CB8FA95-3F99-796B-19CE-521EEAF5C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2" creationId="{39B704E2-FF69-9394-23E0-ED70E2BAA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3" creationId="{29DFF00A-07E9-434E-63A5-B5B039D67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4" creationId="{0D437CA1-665F-2462-7E55-781F4E2399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5" creationId="{45A69639-2845-D4F5-5A5B-92BE45FA68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6" creationId="{FCD6F626-B8EA-8F14-CDFE-A0F491530F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7" creationId="{26E35C6C-C476-97ED-EFD2-7ED84B801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8" creationId="{8D04A33A-D32B-17A9-1B05-86D88800B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9" creationId="{F0472712-4302-7D9D-FC7F-99173C5DCD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0" creationId="{067398EE-DAEF-49E9-9764-09C64DB51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1" creationId="{675E3759-8ED8-FB28-85A8-A843883897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2" creationId="{1E8572AA-BF51-5A6F-9376-AEAA7FB0A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3" creationId="{11F52374-5BF6-FA54-EEE7-59F9CE2D28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4" creationId="{B3C7FC96-BD74-9229-67E1-A23264400C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5" creationId="{09AE69CA-4D57-3B5A-C397-ECC81485D8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6" creationId="{C26443AB-F31F-C255-591C-A6E5B399CB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7" creationId="{D60127E2-CF9E-29BB-ECE2-56B187BEF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8" creationId="{874D9852-3307-9BB7-5EF5-A4CCF6C13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9" creationId="{3ABDD94D-7F93-E323-72E1-C4FC0479B7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0" creationId="{6EA2043D-C054-933B-D27B-177F5E2E45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1" creationId="{10D846D9-A83C-ADFB-438B-BF155F9C6B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2" creationId="{89C2CEBC-B8B2-D967-4D88-6513E251C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3" creationId="{4696E089-89A4-390C-197E-06F06CEC9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4" creationId="{ECBD7736-AB50-4E2F-64B0-FFC7A25BE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5" creationId="{713B6E99-D2E1-3863-F769-DEB4922AC1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6" creationId="{52E8092A-14E5-E0FB-E857-22F1F9193B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7" creationId="{2DA06414-01D8-DCF7-3154-53EBECDFC0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8" creationId="{DE5EC46B-FD1B-F7D1-0051-6146209B13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9" creationId="{23EC88DD-870A-5D1D-9EEC-3E6A2E614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0" creationId="{B40F370B-EB52-047D-DC8D-0EE5990E1F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1" creationId="{4A6A2F2B-42C2-4FDD-78CE-4E7A0C0F00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2" creationId="{AA71FA68-EADE-0E7C-0959-5005446E2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3" creationId="{EC11481B-1BF0-6358-61A3-B733A27F59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4" creationId="{A42BEC9C-CCC6-EB12-7835-7CDA9274D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5" creationId="{2EA84FD7-0663-2F28-6BC7-E29EE0FC4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6" creationId="{B65405A9-4722-0A2D-38CC-622149C7AE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7" creationId="{53F32EE5-3636-D26D-BA7A-F5F3AAA68E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8" creationId="{088EA781-3F8F-CF6F-EC4F-CB98DCFFAF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9" creationId="{5DB6AF18-F441-9D68-298C-0603E7DB30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0" creationId="{E1741AFB-77B7-E374-717B-8BB9E48078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1" creationId="{8EFCE6D3-C518-ADD0-E4AE-1280AEEEC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2" creationId="{820F0E02-1ED2-5910-9E73-1802316C00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3" creationId="{976A2D77-82A5-19AA-DD1F-B6D5242FC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4" creationId="{A2EF3C43-BC22-0E31-75CE-EA1E3ADD0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5" creationId="{974B0F4A-2889-0484-D87A-BE1CFFC9F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6" creationId="{97ED8ECA-FB87-B061-64ED-3B46EF7E3A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7" creationId="{BD3BAF52-2B65-627E-7D89-8F7652E93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8" creationId="{F2FA6399-CE45-A03D-2EF6-B184E8B9FB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9" creationId="{A7574BB3-2284-E524-4337-C60B2A9F5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0" creationId="{C39E9C1E-0AD6-A304-562C-9FBB8E30E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1" creationId="{E29C02D8-9AB5-349E-F92F-D99AFBAF7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2" creationId="{56EB937C-E821-EC6E-881D-A9AF80D2D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3" creationId="{33990C76-E82A-5512-DA8B-682CB2D82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4" creationId="{F410F838-3DA9-0DEC-118A-0A159E6840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5" creationId="{7013A55E-A9E8-AB96-4EFD-7B0D07BE8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6" creationId="{DFF3B825-E393-6BE8-E618-972B3803D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7" creationId="{34EA9589-98AA-F2D2-FFF6-7D5D6EB77A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8" creationId="{1A1B456C-E3FE-41DC-B2EA-BD858CAD70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9" creationId="{C7E74DB3-D98A-965B-8AF7-45A176493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0" creationId="{46134BE9-9567-9360-D3D0-631A3BE456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1" creationId="{D24819DE-6B21-3F01-FE92-BB56B641A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2" creationId="{FF133492-A52A-1905-BD1E-DE0CE24DE1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3" creationId="{DF09DFDE-F423-5F2C-894C-8F7BE19A1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4" creationId="{21B23C7C-B9C4-B64D-C8A1-CF2AFBC2E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5" creationId="{50884D3E-141C-544F-E87D-6CF25BCE1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6" creationId="{74B42FB9-A49A-06E1-DB20-3D9C5C8BF8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7" creationId="{48DF2F12-BC04-A96C-0509-957721381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8" creationId="{E6237B25-EE91-A094-2936-F6B6050AEA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9" creationId="{3FDCA5BE-B417-6052-964F-D846FFD80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0" creationId="{21F78718-01BA-6763-E8D8-10502CC39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1" creationId="{CA770373-3E0D-755A-F32D-C7E84D8C8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2" creationId="{C162FBD9-EADA-6C80-FF18-CE4DC97A77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3" creationId="{FB322165-266E-8987-55DB-AF7863635E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4" creationId="{FEF88EAA-7F15-A201-80AF-88510E90B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5" creationId="{1BA3C464-8174-6A99-6B54-E0A705799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6" creationId="{FDCCFB06-6EB5-0C35-7B40-10F12C597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7" creationId="{2C29D733-6184-DB4D-3CE3-3F9C7B125B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8" creationId="{FF69ABB9-756E-3A64-AFE7-E6C61644E4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9" creationId="{0737A3BE-D702-E168-155E-32C0DE535C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0" creationId="{491E1ED0-FDB1-7868-43B4-D343C84CE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1" creationId="{828CA599-EB61-B3D6-A7C7-10420CFB0E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2" creationId="{57E15059-E055-60D3-AC84-5F526137A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3" creationId="{4B3C7F10-53FD-F7E1-390E-B2707C8BBE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4" creationId="{122BEAC3-0F19-4BD5-7A0F-494DC24B38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5" creationId="{B518C24F-2CDA-BA5F-B800-90F4E38BB5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6" creationId="{140654F0-7A73-B101-1222-6616F2053E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7" creationId="{655CF701-BBC2-C76E-7B1E-2C9E907CD8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8" creationId="{F2CF28E4-A66E-3CDE-9B21-C0A5E64F8C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9" creationId="{EA475A3B-264D-7AE6-7075-FADA55DD4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0" creationId="{71AFBC70-3B7E-FF2E-B5AA-C3BAABD0E2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1" creationId="{255B72BE-A400-F3E5-B98D-1DC9354CA4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2" creationId="{8C1BA1B0-63DC-CF55-3AAC-DB3D9036B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3" creationId="{FEFEA2A6-7475-202A-B57F-6CEA71C721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4" creationId="{6F286F85-249A-3710-CA68-88EF9066BA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5" creationId="{F0F810FC-DD90-E99D-CAE3-333AFEF39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6" creationId="{0110F7D9-2436-A607-5737-6D166E4E00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7" creationId="{8A3713CC-9A63-FC76-BC72-8CCD1E7C08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8" creationId="{F066B12E-71F0-D428-7568-47DA33AB68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9" creationId="{FDD1B5AA-EFB1-6EE0-AFB2-C13744B21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0" creationId="{37356558-5A2B-6C52-C80C-D40535F0A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1" creationId="{794EC50C-AD60-8BE8-8FA8-2E81A41F7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2" creationId="{AFF79B29-1B88-5C08-ACFF-4A2125E1C7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3" creationId="{8C5CECCD-5D97-AA8E-4EC5-CBB0E17B1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4" creationId="{2CE45CFE-3A5A-DBBA-2741-C03520746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5" creationId="{4E5787CE-3D0C-CD2F-0358-59B7709392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6" creationId="{52D2AB26-0155-168F-1C65-5D29FFDDA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7" creationId="{8933F8D1-EFDF-D8C8-A10A-8E8B61192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8" creationId="{B12BE547-7E7F-8004-6EE1-0FE499C48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9" creationId="{5FC949E2-8348-0CC8-6EA9-1FE74DFF3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0" creationId="{B04EC18E-90DE-9FB3-A8D4-4199C65AD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1" creationId="{AA295FF7-5035-B8B9-4837-C9EC68C73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2" creationId="{AA79D74F-F185-5FE2-6E23-19D229CA09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3" creationId="{238BBA63-A7C0-75DD-63BD-EA55D7C48C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4" creationId="{73B30CF8-6D2A-2285-8089-87936BBB2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5" creationId="{8AED13DE-3E0C-8A6F-B846-CA957FBFA4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6" creationId="{4A0584CC-C688-E9FF-D1F8-C1982BACFD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7" creationId="{AB399ED3-DAFA-D023-6119-EB3BFBC8FD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8" creationId="{CABA5C00-CB19-320B-590D-46AF78412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9" creationId="{13DBE9E5-C64E-ED24-AAE3-72D0BDD905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0" creationId="{7CFC843A-65C4-4A77-6B9D-B44EDDA6F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1" creationId="{E78FF7FB-1DDA-873F-E2DE-17BA3CE3FF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2" creationId="{F29C7F2F-B8DF-F26D-4361-1B12A8C8F5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3" creationId="{C39B8371-6E42-D575-84F8-CC3C7DCDF1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4" creationId="{19C07636-ABEB-9C60-66B8-845585749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5" creationId="{66C1E73D-DB5C-B8B5-44C3-3662A6FEF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6" creationId="{F43F81A7-C1D9-D9BF-01A4-B6F57AC8EB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7" creationId="{0227FFA3-C9F0-640B-0615-DE43C6147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8" creationId="{93E3E1FB-A996-D384-19E9-DD516EABE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9" creationId="{B82142B3-76C0-CD6B-4897-023ED1AEFC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0" creationId="{689B1E4A-50D9-BB63-4D1E-C6C591F42B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1" creationId="{D9B3BCBA-AC1C-9D00-8250-DC08BD9AC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2" creationId="{9B47911B-556C-6C25-6570-C9E44C900B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3" creationId="{97F094BD-0764-61DF-18A8-F66602010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4" creationId="{48CD89E6-D0F2-A0F7-AB5C-C7FD4BF61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5" creationId="{B9B4941F-F866-A27D-D9F6-4CC687584B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6" creationId="{63E2AD9A-09A0-9484-1C66-FCC1EDC96B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7" creationId="{FC1F53D3-1CCE-1B74-0EC0-089CB91F1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8" creationId="{69E2E994-58A4-9196-475C-32C9AB0907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9" creationId="{BBC206CB-2831-661D-65D2-2ABE9A1B8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0" creationId="{FECD022F-39F1-0CE4-296F-C190CB06F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1" creationId="{B02738FF-ADCD-482F-0DAF-4D1B419842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2" creationId="{22CBF4D6-21A0-97FD-573D-3774F29C73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3" creationId="{D2AC68F9-2732-5F11-AA06-C31656B233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4" creationId="{25F8B317-4F27-83D4-C661-48BDAA51C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5" creationId="{28BA5567-9302-CCFE-655A-04C8C1124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6" creationId="{CBFF06FC-24D7-CE4D-39DE-0C620405D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7" creationId="{0DB659D5-5DB0-7F9B-7ED6-DA0A715E99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8" creationId="{4FAEA962-7AEC-F29A-0B1C-4AE4D373B4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9" creationId="{629F1D8D-C467-88B1-83CB-E3DED6A4D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0" creationId="{23C47C09-67F6-CC1D-3B48-72B2DA6B1C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1" creationId="{9A94DD1A-AA2D-CBFB-1697-A85915785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2" creationId="{AAAC1F1E-8E2E-F7BC-0A7B-053610F511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3" creationId="{EA60AE93-A60A-CFAE-C55E-99FCD95301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4" creationId="{92CD380E-6A5D-6A0D-BC59-928AC9DA0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5" creationId="{F38554A2-2E83-9EE4-D043-C8D54E1C29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6" creationId="{5596B9A0-ADD7-4BA9-FACA-4CFCEAC70F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7" creationId="{FEA7B2EC-63FD-BCD6-C40A-6BA4C86AF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8" creationId="{6ADB1863-E56B-23E3-0B85-92C1799EAC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9" creationId="{F8E6C407-F3D1-B712-E6B9-913B13AF51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0" creationId="{BC6A762C-8A98-E7E6-3247-0F57627F4A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1" creationId="{72BFF968-B951-1A48-F3AA-2FA6AC7B5B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2" creationId="{3B879689-13CE-BE72-A118-3FD68C400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3" creationId="{4D947ABA-B8FC-A5F9-4BDD-A4B282D7D2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4" creationId="{1458C8EE-89C9-71C8-569E-728732CCC1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5" creationId="{9041ABF8-7D0E-B78F-2AFC-D8BA608B6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6" creationId="{12CDD83C-928B-A67F-1F8A-63DF9E938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7" creationId="{90BC2BDE-2853-FDD2-BBDC-F4ED8FDBFD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8" creationId="{75E41684-9BDA-B977-325A-9426087F9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9" creationId="{5AB10392-06D3-5780-6B40-4BB889BBD9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0" creationId="{00A28963-2B5E-E0CF-0872-D53A79D25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1" creationId="{5E1DB056-A23D-618A-82BD-0B6DE1CCB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2" creationId="{E15E5B97-1176-123C-3B99-E379F4E214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3" creationId="{AB0D94FE-7F5C-6AE4-5F85-6EC695E6C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4" creationId="{0AFAEA1F-F2E3-1888-6431-F6EE64BB2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5" creationId="{EFB29876-BEE3-FDEF-C24F-72896A4A62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6" creationId="{E29BAC0F-952B-8240-0D07-490E999AA2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7" creationId="{89427712-943C-22D6-C227-9CC4EDF4DA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8" creationId="{348ACF7F-2F17-4FAF-685E-F3CBAB7F5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9" creationId="{8BC6AA89-3995-262F-9B50-BF3461A28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0" creationId="{6C758EF5-F688-9473-016E-BBD5AA59A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1" creationId="{89B6CB49-7BB1-EEF4-E8A8-6D2535264E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2" creationId="{3C791E14-F01B-DB5B-0E5F-AD2C132B97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3" creationId="{61F2952E-D5F7-590F-AE3B-327DAA35AA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4" creationId="{52D297A4-B7CE-D991-5D99-E1921E1589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5" creationId="{3B036294-2738-91CC-DFC6-09A681890F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6" creationId="{8A2D07CE-BAF1-237E-1900-40C7E55359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7" creationId="{C16B530F-3EF1-173A-B223-B7C73EBD73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8" creationId="{475A5BDB-1A48-F486-7D96-20DA6824C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9" creationId="{DF788A19-DBF9-3182-181D-938CEC9B2C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0" creationId="{9F68528F-EE2D-AE09-4FB8-BEC97A8732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1" creationId="{C301F224-32F3-AB72-7EFC-C80E27AF4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2" creationId="{736B7713-C5A7-7192-4D81-64FDE58734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3" creationId="{8B120ADD-F22B-1055-51E9-A847EED3A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4" creationId="{3D0108DF-692D-9B0B-96CA-45319BC819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5" creationId="{8B320607-AE8A-358A-9CEF-8374689ACF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6" creationId="{13A4D130-C49A-E3FD-D4BF-1219B9E499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7" creationId="{97595382-B7A4-DF49-2117-165A14C58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8" creationId="{2B62557A-0BEF-EF30-CECD-9BCCC21994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9" creationId="{FC42F52B-732E-17B4-4F13-1D1700F6B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0" creationId="{6568D8D4-9F57-8F02-E932-DBA038032C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1" creationId="{56F12C78-4BCC-299F-5407-280DF6158A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2" creationId="{419C7F4F-BA77-1C23-80DA-8F8395643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3" creationId="{62DABA5D-1239-3AD8-8E86-643200B5C2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4" creationId="{98B9E8B1-8DDC-46C6-07C2-C0FD4684F5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5" creationId="{10E28EC4-8DC3-326E-2C82-CE7D8F228F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6" creationId="{AC58CF71-3333-63FA-DB9A-A883A8916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7" creationId="{77D5E3EC-5373-2309-41B2-9F527C57C6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8" creationId="{C20CF3F8-FD1C-4118-C1BC-F9EED01777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9" creationId="{02A57742-6075-F907-6E03-07E12049B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0" creationId="{9CC1CEBB-A4BF-19FE-877B-529789A3F6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1" creationId="{DA151E29-AFD8-94E6-3914-3D75671A6D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2" creationId="{6766BCE5-0F4D-74A3-49E5-952E872E4A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3" creationId="{4BF53B2E-88A9-B5B5-D2A6-D94140E15F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4" creationId="{5CA220CE-7F86-335E-56CD-755CEF673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5" creationId="{5810CD9E-20C1-68AF-1FEF-2ECE8578A8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6" creationId="{6D156456-B261-34EC-75E4-8E922AA3BB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7" creationId="{458B3106-4D33-3757-E2ED-4482894CC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8" creationId="{0F505165-40E0-E362-3379-BD4F17C79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9" creationId="{9FFC334E-D518-E19C-1AF9-8290182398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0" creationId="{545954A8-36B1-CDEA-F971-727E00FA81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1" creationId="{2047511A-3492-0D14-05EB-A461F6CD4C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2" creationId="{CDF59BBC-854B-3884-2347-7A1AA5F33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3" creationId="{3CC5E6B3-EE10-FB69-99F5-287D16086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4" creationId="{AB492116-6AED-ECBE-6B82-3795218A5B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5" creationId="{4E788F10-7705-BDC3-A668-38B8F3C190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6" creationId="{6C1A75A9-10EB-EB3C-08B4-3100E85DB7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7" creationId="{1A3DEAD0-EB6A-16DE-0CC1-59977E4A0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8" creationId="{C1E2C4D6-2ED6-525E-8F0B-0959CE360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9" creationId="{5C0E4646-5DA8-4083-1402-A5AF9392C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0" creationId="{876C74B4-6D70-DC54-E37C-88B2DEB9B8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1" creationId="{4B5C597E-FCF1-C576-8F8F-12BB18A09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2" creationId="{139ECC30-3604-4AF2-8947-27DEB6BB5A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3" creationId="{18F5B6EA-B59C-B658-C086-2150FFAA7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4" creationId="{96050BD1-4A14-6632-987F-77DFC16A4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5" creationId="{929DEEBB-04D9-6294-07C8-C5B8817D5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6" creationId="{248D63CA-E74E-E97F-AEFA-9CB2BBE202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7" creationId="{4806E2E6-2DD5-6E2C-90A4-BAEE230B3E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8" creationId="{16480509-9E2A-C348-7BEB-1CBF9F9DD4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9" creationId="{98460154-B849-7FEE-7745-8EC397D98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0" creationId="{7EBF2A42-4A45-2C31-44DE-DBA3587D8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1" creationId="{0A6409DF-08A3-78A4-C2A2-C42508DBAC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2" creationId="{DD745651-B5DC-17DC-2ED5-6BF785F98D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3" creationId="{7EE748FD-8BB1-8750-616C-D871255FD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4" creationId="{005876C2-E1FC-1A9B-09C5-27E0974E7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5" creationId="{7D0A7E10-CF30-344B-B675-C8A7B34D9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6" creationId="{DDADF151-61E9-AD68-DA42-24CB9B693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7" creationId="{D0BE5181-7EF8-7714-5484-83E4B68CD2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8" creationId="{4CE3893C-81CA-D6BA-6AC3-E1C9E7806A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9" creationId="{88B234FB-65B4-23C0-1F2A-662A989E3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0" creationId="{1D2CE712-B4BE-F828-6B53-FB924E889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1" creationId="{27C02864-7364-9534-676B-8E1F77C5FC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2" creationId="{1F5D518C-1A4C-8EDF-9218-D60F0E316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3" creationId="{B547F74F-260D-68A7-6D18-55F284D7C5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4" creationId="{E4F66613-2DD9-410F-5C04-EA05B5D265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5" creationId="{62EB9310-AAD2-1DF3-45A4-164EFFB08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6" creationId="{01F342ED-D34C-3E85-BD87-D453443FC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7" creationId="{610F962F-FC92-AE24-FE72-0BC7DB674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8" creationId="{28FDEF46-092E-CB21-72B6-78D484940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9" creationId="{BFBE4164-E342-E4D4-C4A8-DA27339F3E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0" creationId="{EF9C6936-2F75-149C-C3AB-64EEDB63A0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1" creationId="{DFF83CA3-CC3C-5D82-A558-4426F71963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2" creationId="{29856C25-AB01-7588-6BD3-416ECFD6B8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3" creationId="{85BECAE4-B788-89DF-D871-A73DFDE1AD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4" creationId="{265275D2-D250-AAA3-40D1-FFFB5702D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5" creationId="{C7F1DC1B-CCEA-95AF-D9D1-DE9F1E1EC9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6" creationId="{73152F75-370C-6CF3-F37A-7E13E80409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7" creationId="{3392BFC9-D7E1-D03F-0441-99636F9FC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8" creationId="{FEA385CF-E79D-4004-8041-3D9CA6084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9" creationId="{4014541E-4652-0128-7B09-930F41F8C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0" creationId="{55F03984-75D2-E610-1B3C-4C986BE003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1" creationId="{40047F9D-F6BB-D201-3CBB-227BA2DBA6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2" creationId="{3B45AA79-BCD2-3D73-535B-948D2015C8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3" creationId="{1A935DE2-1664-9427-9A54-6859561E5A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4" creationId="{D9CB9A07-359F-7C61-5AE5-C120C7C737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5" creationId="{F1CE4752-1687-7294-7E26-B1237F2E78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6" creationId="{086A52E7-5725-21F9-D428-0FE4BAB1E1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7" creationId="{8C7CC15C-DDC3-5897-5662-95AF036F36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8" creationId="{3AB3C57F-D618-77D8-8DB6-ECC2213B2A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9" creationId="{71F1A896-37B2-B504-3FEF-F87EC85574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0" creationId="{86658B04-9B0B-AA75-1ABD-9C2F8F032D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1" creationId="{20B8B334-4E63-6982-AE27-ECB2EEAFA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2" creationId="{15D9CF5C-20DC-319F-7A7F-D4907005F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3" creationId="{C7D30F92-8838-338D-75B3-F9D2BFDFA3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4" creationId="{16102910-4268-589F-CE74-10C857AB1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5" creationId="{8A431901-2DD4-626B-2EA1-D6A3500B5B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6" creationId="{45550DAC-453C-F2C1-8B7E-76F7A28E9A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7" creationId="{FB7C9A4A-2A49-3369-D88C-F3FFB34FF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8" creationId="{30E9FAA6-446D-D4D1-2DBB-E5FCC16192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9" creationId="{CD6CF9F2-88B0-B9F4-F2F1-5124207C3F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0" creationId="{B62F6BD1-DDB0-64C1-EE83-81605650A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1" creationId="{0A80DD6B-7DAF-3A05-6CD5-630A56A2FC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2" creationId="{EA4D5ED8-85F5-3139-71FE-CFFDA5F84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3" creationId="{DEA352D3-CFEF-7A92-ACDC-6E9C22D52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4" creationId="{16B5A862-FDBB-CB5B-9833-89EEACB6C4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5" creationId="{41A463DE-8CC8-4939-33CD-E02444E607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6" creationId="{5C19432C-A789-1C89-0C72-967A8A8819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7" creationId="{68B769C0-E72F-3206-DA25-76655C615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8" creationId="{40DA6802-F3C1-25E4-D06B-A04C2B344B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9" creationId="{D3180407-F58C-D507-E404-0A7A939660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0" creationId="{664159D0-C7C4-2175-284A-38DF1963FC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1" creationId="{28B1C5FC-C97B-3FB7-FEDA-DCEEEC7B7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2" creationId="{C5F30135-BD45-A395-8789-9F36DC4C9D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3" creationId="{BBD7D2F8-314B-9D8C-8091-F909CDF0B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4" creationId="{E3A45846-A3A2-15E1-1FEB-E88CF4A3E5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5" creationId="{A5C8C8B4-AFB5-2ECE-1D81-A30CBFB89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6" creationId="{A7247F6B-20A0-285C-0CAD-A90D48B244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7" creationId="{507E305A-FDA6-2581-2C22-ADA756C930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8" creationId="{E667C129-0174-12AD-2919-854B6CCC3B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9" creationId="{DB025CB3-FB66-0E3A-3031-CF6C275C6E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0" creationId="{626D5D14-7E2D-F9EA-D395-E3EB0F61F7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1" creationId="{EDB971EC-28F9-EBB2-19CD-B4B93ACE00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2" creationId="{9349E1EE-7419-FB0C-03B9-331EDCEDDE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3" creationId="{0CF9420E-BD5A-E3C7-BBD0-437B3CBDA1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4" creationId="{9A1A5829-4BD5-B62F-2714-AA4AC3B47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5" creationId="{4D12095B-9BB1-93A8-D461-339C9C46CD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6" creationId="{2A902FED-C693-946B-2B8E-4577A693A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7" creationId="{A6EB3266-B566-8704-4922-7F17FA9FAE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8" creationId="{A30E09FE-C1FE-7838-109F-A988A3D0EC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9" creationId="{9A24C139-4274-5FC3-FF52-E2EA419580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0" creationId="{C480F5BA-2E26-7842-B99D-71E1ABF9B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1" creationId="{196A0535-6AE0-B8DE-A9A6-10459CEAC1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2" creationId="{6EC141A0-98D3-756C-B1EE-BFF6812229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3" creationId="{82F57CB5-127F-CE6A-C3B4-1CC637AE57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4" creationId="{68235622-7A3D-AF83-7CCE-370D578239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5" creationId="{6C708660-1B08-07D1-EFA3-1F403B1BE3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6" creationId="{3F9A7652-DA61-CE3D-247E-307BB17C8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7" creationId="{65681093-2946-108E-DCF2-618A2787DD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8" creationId="{ED87BD2F-B95B-6EFA-E020-09478E192B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9" creationId="{3D7EC9F3-8DC7-F863-280A-810775E662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0" creationId="{2CF9CA23-B0E3-BD8C-96DC-F08081B2EE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1" creationId="{03121382-5C80-DD13-4DE5-A0C9AA3E2D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2" creationId="{BAC71374-324A-1AA2-82A1-E069D17A69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3" creationId="{DD42DFA2-74E7-78FE-E259-8726F0F33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4" creationId="{B6BE11BD-E1C8-6B3F-A735-25FE4EE2E0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5" creationId="{3A885182-FA0E-E038-AC24-F2AA5C1CF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6" creationId="{1B654999-1E14-852F-F747-3153F5D099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7" creationId="{9F8A997F-D4F1-C432-A477-B1A44AB3E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8" creationId="{068B18DE-42A7-13D1-F4DF-324D542017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9" creationId="{E27B30BA-E66A-D5FA-5A45-52B5EA0A5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0" creationId="{F5EA7A9B-1214-26C2-DAD6-09E161394A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1" creationId="{737695B3-12B5-BDF2-9C0E-10C5789B5F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2" creationId="{A46EDC61-F7FB-4A1D-C9CD-B672E6C05F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3" creationId="{14766840-3D03-DD16-0BBB-01AF7C0BE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4" creationId="{343910B9-0F9F-C612-A119-F1214D5633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5" creationId="{BB7A6531-EC3D-619E-BA53-E3B253BF4B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6" creationId="{67F588CF-92E6-80C8-0540-65878BF683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7" creationId="{A5823C88-A7BB-2790-BB78-C7FACE57D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8" creationId="{1D451D5C-467F-D043-CB04-90F9E22EA6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9" creationId="{42FB176F-CCDB-775C-B517-CD2F2D51E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0" creationId="{6450865A-590E-7F07-0B51-661E4E4FF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1" creationId="{75CA4772-F111-39CE-3609-CF88EB904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2" creationId="{ED92E2E1-78DC-4DA5-9490-87B1853F1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3" creationId="{27793FEE-6A41-D3EB-677A-90E128DEB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4" creationId="{E54E32F0-0B2C-3505-1264-CD69D5E3B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5" creationId="{7EF8F7C2-401A-C56F-3296-3C9282830C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6" creationId="{9685670D-6313-D538-EF59-CE1FDAC793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7" creationId="{DF837DF5-B946-2586-A0FE-544A66C463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8" creationId="{0A4FF913-36BF-1C5A-A6FC-A0F4EDE5A4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9" creationId="{E16D0D56-4A9E-6D50-F0BB-4487B254C2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0" creationId="{4F701D72-00D5-7628-39D1-77932EDED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1" creationId="{898A67D0-A5CD-C36C-12F7-839DA7812C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2" creationId="{FA017E29-6674-FB15-3B54-FEBD4D46F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3" creationId="{049A086F-BA7D-293C-FCA3-71A969B7FD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4" creationId="{2631C9C4-4C56-D1FE-FE11-A5CCB9D9F0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5" creationId="{2E1E3A91-B08D-0070-6488-A2F7A4A33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6" creationId="{0EC6504D-83C7-B0AF-6CCF-7F063A0480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7" creationId="{9B662CA5-CB41-0569-4966-962BF569F2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8" creationId="{3543D8A7-4ABD-CEB0-C09B-049EB15D6C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9" creationId="{6FD578FD-AD1D-5821-8D9B-20033BDD69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0" creationId="{BA65AC33-F950-BF70-6902-5EDC33EA1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1" creationId="{CDCD349B-D5A9-AEFD-A8C4-F554CB55AC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2" creationId="{8A67091D-F6F9-25CC-6CE8-A97D9C1812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3" creationId="{1864BA7A-C47B-B13D-A594-72A767850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4" creationId="{0332CCF5-77FA-7F22-C8FF-E8F3466859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5" creationId="{5A3D4632-66D2-CF6F-B4FB-79DDB2E08D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6" creationId="{5DCF553E-D71A-4B0E-71A7-590DB580F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7" creationId="{0FBCDA11-75C6-BEE6-2EF3-7EB468708A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8" creationId="{9A466EF3-4365-8F80-A9D2-3912370762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9" creationId="{9B5E9FC4-9281-9E3D-5CBF-F4CABEB7BE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0" creationId="{5DA44782-9A67-4417-A808-C2C10E0CD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1" creationId="{8C273527-8EB2-A967-1EC7-8EB669EA5D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2" creationId="{91826B4E-B157-A21F-4F47-E8E1AE1F2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3" creationId="{EE2035B4-9993-9E3B-5157-30036BFDB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4" creationId="{97600B40-31EA-3B35-96E2-2AEA41FD25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5" creationId="{B596615A-6292-20E8-A4FF-AA69F9532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6" creationId="{4DD98569-777D-6029-74C0-7AC3258B4A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7" creationId="{073DAC0D-726F-7D17-18B3-9B71C4503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8" creationId="{8CBC854A-7073-4E98-B936-E0EB69148B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9" creationId="{201F71A1-2906-73B1-84FF-3788E5A22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0" creationId="{2A6EACB3-4B45-A5B9-8E1D-C7E5AE20AA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1" creationId="{393E0307-B2D7-514D-AC16-1E56FEF9E6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2" creationId="{AC538199-435E-67FC-68B3-2C3A667BD7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3" creationId="{88DCAE11-FDBF-8E37-AC00-AC22D2003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4" creationId="{56765B44-B31F-A068-D687-7C810DA60D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5" creationId="{2C1F18D8-F98C-A37D-2614-73FC4FDD49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6" creationId="{F53EBDCC-36B5-0541-6EFB-65779381C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7" creationId="{DA07266E-5A1D-674E-06E1-39728FB20A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8" creationId="{49D2F2B4-2C88-39A7-E695-132878AF3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9" creationId="{DC645EDA-A8B9-BF4E-C2E2-8EE2E977DE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0" creationId="{467F038F-3D8C-F78B-D5DE-B60DEA940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1" creationId="{B43D5AD6-69FE-A700-6FB6-14404D4646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2" creationId="{4FAFEF53-92BD-B835-518C-521F25C7C4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3" creationId="{9E4A6903-0861-6539-282B-BF7F924C85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4" creationId="{6238BAD9-68E0-7DCA-EDF5-2417CA0D5C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5" creationId="{3A559732-B274-BDDC-6B62-77AA8B1657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6" creationId="{44505BFF-35DD-536E-BD66-7C6F50D18B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7" creationId="{1F6F036E-75DB-1563-E8A8-3EFDC3876C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8" creationId="{116598EB-DC91-AB87-A612-A3CD20070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9" creationId="{46F3235F-D027-E119-E1D1-82D8C13726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0" creationId="{99525592-695A-1778-11FE-20E2A2A5B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1" creationId="{8930A45F-231C-F980-FAE5-47FE1B888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2" creationId="{F60D685C-0CF6-E498-EE03-183C0B9707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3" creationId="{5CA9C2C5-E0C2-6141-AD2C-53A1FFF1C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4" creationId="{A43A27BC-C937-68E7-5EA0-F772C2FE2E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5" creationId="{95023ED6-5298-B7F2-17ED-671CA2B58B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6" creationId="{45EFDE49-3E8E-0476-0CA9-F9DA49338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7" creationId="{1378218A-6FD9-F5A4-D269-B1EC94B00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8" creationId="{E13C9225-321C-7D4C-CD18-E310516D2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9" creationId="{6382A9A0-8D85-FDDE-B7F0-D4D893B612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0" creationId="{F4DAEE46-6A40-7366-2ED8-D5984CC57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1" creationId="{257DAD14-2255-2BA2-967C-C4125142D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2" creationId="{72A53563-653B-CD28-525B-36472A133D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3" creationId="{C17FBF94-D086-CAF4-533B-520B33A126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4" creationId="{51CB77AD-5C4E-3DE5-4EC8-DF86FBF18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5" creationId="{F888066F-2AC4-5F6E-4263-6EBA48F74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6" creationId="{51B457E4-E5A8-3ACB-DBF7-BF3904366D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7" creationId="{7234843E-73A9-8824-DE6D-F9FF8305F1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8" creationId="{6DE99E9E-A999-EF35-D721-1299B78226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9" creationId="{B3AB27D8-6068-FEE3-8270-AF239EB356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0" creationId="{1BAB42FA-27E1-BD7A-6662-9ACC53D86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1" creationId="{6967C816-D278-AFA0-3428-C2CB828B25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2" creationId="{2AC63831-E75A-FBA4-A74F-3374D6476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3" creationId="{43ECE4EC-078F-3875-B84B-18C5ED002D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4" creationId="{A23E759C-2607-DFD2-9F7B-47D6F7A7E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5" creationId="{591D8D00-0748-431D-A265-69C0865257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6" creationId="{58E847D2-6DE4-E3E2-B2DD-D4ADF5DA28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7" creationId="{66E6701D-744F-EE9D-B709-668344D4F0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8" creationId="{6EC7F9BF-4F6A-06AC-8CC4-997F03930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9" creationId="{CE40CB9F-7894-5CB6-FF59-8B561692A8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0" creationId="{A86F175C-5836-B6D8-9773-51225BC7D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1" creationId="{71360ED5-B3F9-14B4-BEA9-8D0E269446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2" creationId="{12033DC2-16F9-9FCA-F296-4DBB369846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3" creationId="{73938C2C-7474-33EB-E7FC-FCAE5C836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4" creationId="{C910DF39-5864-D1F2-4E4D-D38A4A332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5" creationId="{80FB0C68-86E4-C88A-53F4-499E1A1B0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6" creationId="{B319BACB-F88B-E9A3-B315-A319D19742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7" creationId="{5FABC9CE-B45F-0C30-58C6-351F787301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8" creationId="{10C1EAA7-2530-701D-76AF-6A28EA360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9" creationId="{C1741654-FDF7-6088-1032-73015A823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0" creationId="{9207DB87-045D-777C-869A-329A21A117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1" creationId="{8BC7E60E-8958-E381-184C-F8032BBD90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2" creationId="{3E944AF3-1C28-6304-F168-2A55A6BB8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3" creationId="{4FE62C05-E067-587F-67EC-C34C2B2D32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4" creationId="{9DDC5C37-9F30-DE7E-68A2-F82B061D7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5" creationId="{47E63C42-8FC6-C4E2-EDA4-16C44E7988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6" creationId="{8E81736C-270D-BA41-E579-811C42585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7" creationId="{6F2DAA35-23AA-073D-D542-F79679CC7A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8" creationId="{55D2F3AE-3285-2418-1DC6-F43CA18DD5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9" creationId="{B373865D-539A-320F-BFD3-F62D22A0EA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0" creationId="{0C184BB7-6C3B-6FDB-D62F-870268701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1" creationId="{1FA020FE-ECD3-9E78-C391-0E06EE9C7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2" creationId="{3F42CCB0-AE34-7CB8-8D88-4872B3CAD8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3" creationId="{2905D156-B5A7-8F68-6424-4F9F429780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4" creationId="{9AA77F9A-AED8-62E6-045A-A0C0EE1F0B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5" creationId="{25DEB004-3AF4-6E20-7C2A-52CC5C359E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6" creationId="{9B6CD0BE-6359-0B75-0EB9-F7124B6309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7" creationId="{A378159D-7D53-5AEE-1400-BC76D2D41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8" creationId="{422D4993-A70C-1B2E-7D37-F3C448093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9" creationId="{04B9BF73-6148-768C-A9FC-BB40BC43B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0" creationId="{FCAFBA50-3E17-46A2-09F3-A52FA64860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1" creationId="{04410E73-2D69-BD37-D288-762E1E542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2" creationId="{A0325723-6592-A11D-75A3-A162697F9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3" creationId="{0A22F1E0-9369-44CB-D41B-45727CAE19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4" creationId="{79A64D73-793C-5A82-AD44-CD3F99269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5" creationId="{6C3FB490-92EF-F801-9BCD-2CD8E0A58A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6" creationId="{26D6FC0A-F977-4420-4F80-70C03EB42F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7" creationId="{9E4442FA-7336-2717-357B-07F4A221CF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8" creationId="{EAB45065-80DA-030D-6729-FA95C562EE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9" creationId="{D2DC51D6-33E5-5781-133D-A9481F936F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0" creationId="{2CB85C0B-3EC1-4803-1615-70E3AC122A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1" creationId="{DD55516A-DFDC-21FD-CFAF-26BF9605A6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2" creationId="{E8A2BA32-B647-A2BD-1FC4-E7F11FCD35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3" creationId="{7F0B3A40-25A2-05F7-CFC6-8604DC29E4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4" creationId="{30260E34-03CC-93B9-4D25-B85D685ECE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5" creationId="{083690E4-1BD0-CA44-6BB5-3454AD9012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6" creationId="{B34653EB-4995-EEB9-FBC5-E214E188C4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7" creationId="{59B72718-63A9-CBA7-57C9-A6D2179FB4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8" creationId="{A59EACAF-ABBA-9531-CC60-FD04D66755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9" creationId="{CA87406E-83CC-99BE-C4FB-6A913D9CF6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0" creationId="{629B609B-D7AE-2EB7-A646-77820C1EB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1" creationId="{8C4B3F4E-03D8-15B1-767E-34CE70650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2" creationId="{DA029B6B-CB0A-BDEC-1299-A148F46BDC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3" creationId="{660EA71C-E57C-59B6-F86C-9CDB82AD79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4" creationId="{E233C617-0B1F-D1ED-5850-0912497FF9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5" creationId="{00E09FC4-324B-2261-6D98-E403B3E830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6" creationId="{2D29B667-C599-E2E9-F7D4-F9AFBBC4A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7" creationId="{4C24E673-39C3-F013-448B-FE47A27224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8" creationId="{3033FD3E-EDEF-53BC-4361-75225191AE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9" creationId="{638ED498-DD69-E9D7-468E-8F4B9FC485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0" creationId="{258BB423-75C8-0F3D-9740-158122889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1" creationId="{C6F0AEC2-1811-AE4B-57EB-07B809C3CE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2" creationId="{44982B9B-405F-1D66-A073-1A9B3E2B18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3" creationId="{AC6F4DAF-E731-AEA6-98BE-77A419203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4" creationId="{68CD4983-52D6-375E-F4BB-B66878ABD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5" creationId="{BB7DF6F7-59D6-84CF-CE7F-622A44CB14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6" creationId="{FE4F86B2-31F7-0644-F088-3314ED6A56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7" creationId="{D7C7230F-0BD1-EBD9-2FF5-40D191CD47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8" creationId="{E63942A8-1182-2B2D-CF84-1561CECD5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9" creationId="{44BD3B3B-7181-E453-E906-F482DDF674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0" creationId="{0996B1D9-6852-8F12-71E4-CC86B1F040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1" creationId="{1501B68F-1465-AA84-EC46-B87A3244D7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2" creationId="{6CBB7BC2-35E9-76BF-9425-30F049579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3" creationId="{085D73E0-3CD1-0CD0-264F-093B320143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4" creationId="{14D682F6-FE5F-EB2A-42C8-651582CE7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5" creationId="{BEB67164-889D-52A2-4EDF-123CBCA71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6" creationId="{7B6CA4BF-7FAC-F2EB-3AAC-C0D9708583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7" creationId="{42A25551-9B99-7A51-D302-8BF7996FB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8" creationId="{E864996B-0A7D-6AA9-4495-BB781B1B26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9" creationId="{A35C5AE7-D054-1A64-0E88-56C8F7830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0" creationId="{6A7F1836-281D-8B05-D598-F3679D31E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1" creationId="{04F979C6-FB4C-EE74-B8D7-784EF08306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2" creationId="{3AD05460-F8EE-D8E1-A808-158F1094D9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3" creationId="{D9D3554B-0B32-45B5-2AC1-A399553885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4" creationId="{BE4BB11F-E17C-2608-AB68-DB4FCE2DB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5" creationId="{16426B93-AD61-61D0-D6F4-95110D510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6" creationId="{FD6C1173-9644-3812-2939-E55D332E4C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7" creationId="{9C99B736-427C-A100-26A7-EFDFC7D119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8" creationId="{2F3227EB-4EAF-683F-DE9D-E52507D61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9" creationId="{9B3A3E62-62E9-9FD7-ED8F-4E5417E4A3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0" creationId="{961D817E-99FE-E09B-519F-AD17A0EF6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1" creationId="{125A8725-D1BC-BE8B-A921-9D2A98110A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2" creationId="{E5217A88-F36E-CC4C-4804-DE9B6B438B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3" creationId="{3A36FBCE-3AD5-9F80-CE49-A9CA3B26F8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4" creationId="{6C4BBB6F-B072-CB8E-2133-B2B5A60C8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5" creationId="{A9D229DC-8FBA-BC9B-5ED6-703A154202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6" creationId="{8C1362A1-A759-2CE4-4781-E457A8A5FC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7" creationId="{FA7F5849-9DBC-3026-9CA5-314EBAC90E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8" creationId="{3730B0DF-591A-5C8F-A91A-0A18288B81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9" creationId="{0CE2C83A-98FB-782E-57E3-A6978969F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0" creationId="{2F04F25C-51DB-DA88-962B-EB7E4AB83C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1" creationId="{5E319A3C-387A-2456-97D2-479E0D5009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2" creationId="{EC902B0C-100D-AFE5-A600-43B4E7DD05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3" creationId="{6F4ECBA7-99C0-A0C3-2265-23CEBDE4B8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4" creationId="{86C200AA-7C6D-1824-077C-53F7007ED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5" creationId="{11AAA7BE-B952-6060-49D3-C8C64245A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6" creationId="{C3D58F52-3A68-0C1D-872C-F57DF9FF45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7" creationId="{DA596C81-4355-1F66-1109-1368D7D4D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8" creationId="{1A118988-2A96-2D34-7858-09F95A822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9" creationId="{348B48D8-5CED-0ECF-AF1F-CBB785067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0" creationId="{7AF1D1AA-8410-038C-722C-CCD126FE9C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1" creationId="{99DD430F-6A9A-F9BF-71EC-C671CE5830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2" creationId="{947488E7-4449-154A-8674-95F0344D3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3" creationId="{8493182E-D26A-235E-FE15-1360C82C32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4" creationId="{DEB00F0B-B692-153A-DB87-7A6E1D0ED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5" creationId="{D7E745EC-C597-503E-8C85-72DDC0B2F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6" creationId="{B769ACEB-83D3-EBE3-DD42-D05B3C81FB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7" creationId="{7918B2C9-6E57-D0E4-64E2-EB567FB56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8" creationId="{89E5EE9C-17EC-016D-E948-2D7F4B5FE1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9" creationId="{815EE51B-DE8D-19C8-E9EA-4E4E0DE44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0" creationId="{85ABB980-F594-54A1-216B-36BC3E10F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1" creationId="{44739884-5EAD-C458-3F7B-729131EBAF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2" creationId="{4BB4390A-E325-4726-611F-998D2BB8EB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3" creationId="{E84E2E8F-A903-5793-C540-D6E1B88215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4" creationId="{4263D277-0881-3036-FA2F-E1DD48893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5" creationId="{0F6BF2D9-56D1-7B5D-3FD1-5D8139D25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6" creationId="{1E7F7E7A-1D12-F9E3-D736-7D65C21BF0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7" creationId="{34AF090A-1F1C-7B2A-D59B-638890BB1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8" creationId="{F5D30BBC-9F97-C63D-E6B5-754A96FAEF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9" creationId="{067A243B-A358-1693-E6D5-DF5DD644C5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0" creationId="{271F6921-5D34-4A69-2E7A-4D05F6CB7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1" creationId="{57F9C18E-7BAC-6F2B-44C0-237E3444B2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2" creationId="{85E7CCBB-2D93-BF1C-BCF5-1CA938A4DF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3" creationId="{2B0D5F7C-3103-5A38-68D4-5D394C636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4" creationId="{32D84775-6C45-C19F-29AB-BFF694A815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5" creationId="{B8AAF154-CFDB-DF9D-888D-9ACFCF812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6" creationId="{09EE5303-0D2F-5DF6-5ABE-3845871154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7" creationId="{4041305E-89CB-73A0-8CB1-035461D118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8" creationId="{61EB1521-8512-A762-46F6-96C9B63D2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9" creationId="{AFFC54F3-05F8-4F07-9EB5-0F57B52F87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0" creationId="{CECE9DCF-B9F6-CD93-BE97-6E43DB3480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1" creationId="{B11DB349-E8E4-1B72-37BE-4CB8663ABC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2" creationId="{70E7D7B8-FF7C-72F9-D9E5-C8BD9E9407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3" creationId="{4AC35C86-39EE-741A-B554-9BC2BEB24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4" creationId="{28A23CA4-88BA-2F1E-4C29-0126BCBA4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5" creationId="{ABD5CB89-5EF9-02BD-9829-1CD9D9C179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6" creationId="{C2FF44A4-7BCD-6350-1230-809AA8B03C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7" creationId="{2B756401-C6ED-B642-CB8C-88886DA604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8" creationId="{F83E521F-E98E-4E9B-BAA2-6F94C876D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9" creationId="{9AB497CB-A9E2-F59E-C451-38FD4E25C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0" creationId="{3BDD3D15-533F-B391-065A-4C861C7048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1" creationId="{A3241104-AF86-E7F5-1F4F-16B0334929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2" creationId="{07D081A9-0B7B-89DB-0DE8-01D617AC9E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3" creationId="{84F914DF-F734-608A-6749-753FAC8BC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4" creationId="{65362051-0E44-B568-BCCE-ED3288E12E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5" creationId="{BFC553BB-3E5A-02D2-7EF2-8D6EDC32B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6" creationId="{C750D7F1-B215-FE37-21FE-743B2BF088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7" creationId="{A48A3AFB-B1B3-FDC3-99A9-59966DA639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8" creationId="{0D4A9872-9CE0-D77A-C380-780A23456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9" creationId="{B5161E5B-A7B7-FC1E-A15E-072ACA3CC9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0" creationId="{6B944960-1525-BB1E-B49E-1B9790AB7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1" creationId="{2A79B3B9-1B8E-4CD7-9573-5F631BBDAD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2" creationId="{BE9B8FB3-FAA0-B600-B4A9-A9B0590FDA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3" creationId="{E779FAD5-D40C-19ED-19AF-82DA2D004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4" creationId="{99AE31E5-9E67-8B9F-5D41-9532C03E1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5" creationId="{6D2293EC-FE41-C400-DF62-E7CB0AA984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6" creationId="{96AE3606-60E4-6701-A9F9-54676BFC7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7" creationId="{82C46DD1-4834-B90F-3ECC-BD04BCE17F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8" creationId="{B43CC3DE-0ACC-C753-1035-D894A09D9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9" creationId="{CCE1862C-9DEF-4625-D9D8-1232E92A5B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0" creationId="{FE6E1CF6-83CD-B6D6-CCF8-82296AC526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1" creationId="{390C3C4C-70C2-C9F6-B2CD-B666E1F809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2" creationId="{6E54D4C2-B356-61F7-635A-6284E52475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3" creationId="{A52C3225-C03B-CEBE-10B4-CDE6A10C2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4" creationId="{8205E891-35C9-A801-F8F2-34264ADF0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5" creationId="{A5E0C777-EA4B-10F3-6230-668872D808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6" creationId="{14A93AE5-82D3-F3C8-AB83-7472C3D37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7" creationId="{5D4E1F15-5FD4-459E-340A-4C8743F996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8" creationId="{A3A4B8EF-3A02-FFF9-3078-D83F424320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9" creationId="{92A05993-364C-CBAA-B1D3-392F871951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0" creationId="{7D6E0153-9035-DC85-290E-9CCC367CE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1" creationId="{4C1C91D3-38AA-ECDB-2CF7-4DCD496A2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2" creationId="{FDB345BE-2E26-01EA-919A-81BDB28507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3" creationId="{90B71D68-FB9F-7CAF-E00A-D47FBBDF99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4" creationId="{1265A3F3-8109-3081-F626-D5EC0C2ADA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5" creationId="{49994877-0529-EDA0-A051-0B6FA51E9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6" creationId="{80EAA2B8-27C4-CBCB-B31F-01328F02F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7" creationId="{46C3FAB2-DEFE-74E3-7CCD-70341EFA88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8" creationId="{C807FC8D-D2C0-47BF-F837-3334915E0E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9" creationId="{72264516-2A7F-CC95-49CE-BF6C3E976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0" creationId="{BF13BE5E-52E9-5B1B-80EF-ED72102B1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1" creationId="{6D83DF3E-D16C-4508-DA90-EF92FA49C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2" creationId="{53475D5D-DD38-F1A8-13B1-3A574A0C3C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3" creationId="{0C30CA90-87F4-C57C-A38E-55C2A64EB6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4" creationId="{1DE28F4B-3F16-2D26-3BDA-58269624C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5" creationId="{B153F983-677E-9343-DADC-C9A346194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6" creationId="{EB3AB7E6-EDF6-F034-C355-50BBDAA36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7" creationId="{083CF0C7-9902-AFD3-7912-F8AF7F0C8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8" creationId="{C7A063B5-AD2C-6587-9B9D-E5D427A27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9" creationId="{DD213860-D5CF-C17E-7356-8C0CAB373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0" creationId="{3CE6470D-4406-D270-6F70-C076353A1F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1" creationId="{D00EC24B-3EEF-AFF3-F312-8B0C71CC09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2" creationId="{2DCCCC98-E34A-5F77-CC9E-46A5103E1F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3" creationId="{938B3917-6318-1CFC-136B-DA96FF5601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4" creationId="{BAD2448C-8827-FD40-5EF8-65392E429D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5" creationId="{F9F7EC5F-AB50-1B0E-7DA2-443FB1A552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6" creationId="{73A576A7-2C68-71FC-DFE4-3B5EA9151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7" creationId="{8C2AB104-665D-7313-28CC-1E564B49A7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8" creationId="{2F80314D-74C0-2F2C-2B10-58AAD617F0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9" creationId="{4FD4774D-9295-EC0C-160B-525C26033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0" creationId="{8E6B0EF3-A4CD-66FA-10D0-8B468EEA60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1" creationId="{F34242D6-AF19-F098-BFC8-274ADA3257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2" creationId="{3D071761-2972-3692-40E7-BA3727FBC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3" creationId="{9D7198DF-B9D4-E2AE-CCA4-0461B27F7A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4" creationId="{B9F3CC51-7E33-1F97-0529-A54EF290AB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5" creationId="{1FF1B992-C467-CF0F-A129-2AF0AEC9B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6" creationId="{D2D4FFA0-37DA-3B56-D9B9-2DD12A4BCF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7" creationId="{48E481DE-C8CF-3281-262F-02911F6FF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8" creationId="{248866A5-9F61-7157-50B7-8753847E23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9" creationId="{04C3643F-9199-0AB0-86A8-1735D46A2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0" creationId="{789C6AE4-CA91-4E8E-E0B2-C20F7AFC68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1" creationId="{9C4E38E0-C94A-DAEA-AC99-D9A7651AA9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2" creationId="{479CDBE3-60A6-278C-3512-365AD55FF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3" creationId="{799852BA-FADE-74E5-33EE-3357778E8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4" creationId="{A8383907-BDBB-94F9-56DF-F70763AAF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5" creationId="{240A2592-FDBF-3C26-9C2E-3905647317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6" creationId="{B614A3D1-962A-1076-D3CA-3EF1E5BF8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7" creationId="{3CA1D04A-0928-784A-BB36-89F6AF2717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8" creationId="{C6712941-2CD9-4975-15B0-B70ED45019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9" creationId="{002E89FB-4DB8-A067-CA59-579E54CDEC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0" creationId="{4092716A-E4E6-849B-535B-57CBBEDD68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1" creationId="{2F9C372F-DD36-2483-4B85-53B843DFA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2" creationId="{E5FCEE89-D568-8985-7CC6-D220E61BB0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3" creationId="{F9C38D4E-AC7A-C8FB-F4B8-7E74A3E894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4" creationId="{1BEF836D-60AE-9F86-5150-461567397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5" creationId="{F332C5F7-30A3-3D79-2B90-752707D693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6" creationId="{5B2617FA-AC43-6E7A-A4BF-EA988A1624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7" creationId="{5D1AD13D-F303-D11F-763C-93F7579800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8" creationId="{4D049FF5-C25B-2042-E3F7-ABE72D14F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9" creationId="{C6A40B26-9184-E2CB-EFAB-6AADD4E5F3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0" creationId="{FC53DBAF-4FF7-069E-D1F8-8958371B31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1" creationId="{136D03BF-393F-B56F-B8D8-DB273A3D86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2" creationId="{3BB954AB-B7AC-9CAF-8EE7-24A2A9B64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3" creationId="{EF9EC166-80D5-371B-6F5F-DAD9004851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4" creationId="{9D0E32CD-5AA7-6E4C-CDC7-4D47F64D2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5" creationId="{84A29325-BEFE-AFC7-5F3B-3FB387E032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6" creationId="{8535924B-7C04-8873-8630-7F1143099D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7" creationId="{2332CBBD-B2EE-81D8-2A83-BD185B84FA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8" creationId="{D5779248-FC0F-047A-3E41-09B207EDF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9" creationId="{4C269B5B-8A9D-6F38-D1D8-9502C6916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0" creationId="{545B95D4-3BC6-470C-D68D-428163D52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1" creationId="{B8C2FCF2-D209-549E-B3A8-F309174425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2" creationId="{7578A059-F369-306A-1824-E1A557A03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3" creationId="{267E71C1-9C31-7AD4-8EE6-0A68CA1E25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4" creationId="{3172EF81-41FE-EFEE-D40D-B0EDE8A4B7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5" creationId="{344EECB4-825A-D0C6-D623-B6A6CF7A0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6" creationId="{C3CBBD26-A73E-1F2B-99A6-B718DE35D9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7" creationId="{A294B137-BC0A-93D2-F064-929F3C51BD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8" creationId="{C7998CF6-BD92-F2CF-55EC-10747954DF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9" creationId="{EDAA2D41-9A79-146D-8F3C-192F68F8E4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0" creationId="{3B897BBE-4E76-9598-B133-CAC06C8223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1" creationId="{318513EA-EF9C-B5B6-E62B-F4C2234EB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2" creationId="{6063F4D9-2739-7E4F-5A08-7DBD4A160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3" creationId="{7BFA5B7F-A343-D918-31EE-3084238C0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4" creationId="{C5A2CDEC-603E-03BA-D382-4DCF7810D5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5" creationId="{62589537-04C3-B884-F73F-E2F5275420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6" creationId="{A2D84042-1378-D54D-4815-B64986CBDB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8" creationId="{6AD6C025-1CEA-A021-9CDE-0B8B5AEC3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9" creationId="{3682B955-BD7E-9C01-44DD-33B3026B3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0" creationId="{893D58CA-0F15-70C8-E9D3-AFF9DF5C92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1" creationId="{67139E34-459A-3C9C-60F4-8C99E13157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2" creationId="{98EBCCC2-0F7B-01C2-7EC6-1ECA3DB33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3" creationId="{FB3DE569-5795-78D0-CF0A-395DD725C6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4" creationId="{ED251FC6-8BDC-96A1-2D46-341D5C391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5" creationId="{FF90081E-8E35-6826-C368-DD8833060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6" creationId="{A9357D62-8F76-C414-578A-3A67F359A9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7" creationId="{93121B91-601F-8DF2-5ACE-B45C9AC63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8" creationId="{724B5C14-B7BA-F5FD-F127-C47B79D7D0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9" creationId="{8E1C2997-98F3-C84B-BA9A-55F7961AD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0" creationId="{7F3CC280-229C-5FC0-0E12-A6198D397C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1" creationId="{C50D4C73-30D2-4674-A99A-8FBA13C3AD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2" creationId="{57B0CE49-F2FE-7843-4F5C-309F8CA58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3" creationId="{279E2FFD-C934-72FC-7F2D-D59C3681C2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4" creationId="{59C837CB-1E17-546F-64A4-1F74B447DA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5" creationId="{20279B54-4F39-9748-5FF3-C86E5F80D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6" creationId="{CB17990A-15FA-5E24-F932-6277F5103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7" creationId="{BCFDBF0B-B383-472E-548C-D4116CA1C1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8" creationId="{DA3A042A-85FB-CEE3-3B73-9FA0503DF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9" creationId="{771C15A4-92C8-B025-8C2B-32509FFA91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0" creationId="{B18BBF71-4DBB-5F6B-BB74-C6319B699C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1" creationId="{887D58AC-B021-6319-CB00-D655C54C80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2" creationId="{1862EBC3-6E9B-490F-C9D1-5A9B90FEF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3" creationId="{D14C4D80-9F65-BF09-FF64-CC036E40E9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4" creationId="{551F17F3-DFD9-C875-F108-8B9713F798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5" creationId="{E54E76B8-D433-2508-FF57-F5678F126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6" creationId="{DFAE1F62-DEA8-4CF4-C212-FB1DD812E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7" creationId="{06BE64FB-9810-3F8A-B2AB-EB2285FBF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8" creationId="{8B7A548A-BF05-FDEB-34FD-9B0A580AA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9" creationId="{D2F67E35-BBDF-307B-DD4C-87F7B4676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0" creationId="{C9C184AC-AC2D-84DA-C29A-E4392B6C3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1" creationId="{77E9955F-9D4C-C62F-512B-63B2AE2C5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2" creationId="{EF8DE2C0-2AF3-D5C8-A08E-77ECD11CDF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3" creationId="{80B8434C-CBDD-E0B5-C408-FB92FE2704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4" creationId="{70CAC06B-A6D6-A8F2-B346-46F5F84BF7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5" creationId="{4E75A0B1-2060-675D-3A10-418DE4DC69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6" creationId="{3B348912-B84F-4D39-1FA3-AFAA147B60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7" creationId="{7574319A-CBF8-7888-C3AC-DCD1BEDD2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8" creationId="{FE24EF0D-345A-E192-56B6-F65D3411FD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9" creationId="{89ED41AB-8D76-09DF-73AA-17EC80ACE5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0" creationId="{FDF9A444-FB0C-623D-DA0B-13E3A32E8C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1" creationId="{DB4E8564-A599-0D8D-87F8-7D22F6B084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2" creationId="{BC722AB1-1F05-6BC5-B520-39F67D3201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3" creationId="{C5706E07-3220-E479-C4E2-1C42A26543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4" creationId="{CD80BF90-6396-9C61-F20F-26E191AC25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5" creationId="{212012E4-B5BB-EC97-3C80-53C8D9DAC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6" creationId="{01CDBD39-C487-01B2-755A-0C8A1098DE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7" creationId="{6F12BB5A-6EF4-124A-189F-7711E1554A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8" creationId="{FEABF051-A1FE-8143-12D9-E7077858A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9" creationId="{70F1F02A-D657-7236-A91D-1248562DF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0" creationId="{B6CF0D0D-EDF9-F6ED-2655-466C93D477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1" creationId="{5747CE67-D9F3-DD42-3AA2-D65311C3F9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2" creationId="{F2BF3696-8A15-50DD-3153-0062D6AE3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3" creationId="{E20EBAE0-E724-3EFD-213C-D7C0BD0487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4" creationId="{6798DC72-CA34-2D42-E3EA-F1636ECC7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5" creationId="{49AA3776-281F-A09B-70A3-A28EE0305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6" creationId="{1B06FBAA-806B-6CCC-B363-0ABC0E9F6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7" creationId="{750B4FAB-277A-9B07-C2F0-0BD93D380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8" creationId="{44103E2F-4ED7-2506-7E61-0172877F38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9" creationId="{A915FA23-FD99-E64B-19FA-A29F3BEE7F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0" creationId="{A2CF1FB8-C424-46C4-744F-B16DBF2DA3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1" creationId="{B673D9D2-60A0-E3E1-89F8-3371671405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2" creationId="{01AEFDB4-7579-CE2B-3487-EA2C15BAE2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3" creationId="{49EA770A-4067-D963-12DB-E81792BC0F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4" creationId="{3B57C4CD-109D-5980-891F-26861D7F1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5" creationId="{313F841E-1764-DB21-3FE9-089D9C2FD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6" creationId="{1DB1E087-4A41-C3B5-B42C-B77B15502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7" creationId="{7CB84083-CD3F-0A0C-4EB9-4F41115AF6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8" creationId="{735258E9-6F96-311E-F7D5-C484711F1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9" creationId="{925BC60C-8C01-00B2-D64A-69CB839156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0" creationId="{F670E2A2-BCBD-9FD6-8BF7-48BAE11489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1" creationId="{786A426C-158A-3E0A-7E86-913C5CF90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2" creationId="{F538F30C-00B6-A6B3-E4E6-D8C4EFE0AA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3" creationId="{182A0253-99DE-B13F-3107-CC0E226C0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4" creationId="{60540E76-7A08-625B-C1FE-FC7167E108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5" creationId="{B6CB8F6B-BF32-F75D-552C-22A4798479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6" creationId="{951FF564-CD3B-2C26-53A9-A81862EB8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7" creationId="{8D2B79E9-8835-D5D7-25C6-79F618CB7F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8" creationId="{A20C6B03-10C1-90C2-81ED-D9E7709FD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9" creationId="{3F0617E4-D1A1-F39D-8752-35B9D89BB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0" creationId="{983752E4-B7EF-198F-F001-30FA7F3BF9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1" creationId="{41FA56B0-A008-7636-2E60-77A6F464A6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2" creationId="{C7F9FEB1-8E60-EB04-7A66-BB9E6713CF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3" creationId="{91C02041-BE7B-6A4A-031B-BFA75E1A4F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4" creationId="{8A447526-89B3-CDA8-0F00-4600F2908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5" creationId="{98D838DD-9738-2814-8155-3E27A19407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6" creationId="{E156BD81-6D8A-FC34-1B31-9513B4ADA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7" creationId="{AEB71C13-EF5E-3855-C781-2B4B983191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8" creationId="{F408A2CB-D3E0-DDE0-D40A-3E5B9E535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9" creationId="{0DC873C0-FA53-1488-D211-86252FB6A9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0" creationId="{4456B465-681A-0092-3700-CDAEFF6901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1" creationId="{AC6E693E-D117-F30A-DF19-20107B7515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2" creationId="{FDAAE920-9B91-B4CF-89C2-A41477335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3" creationId="{C9623E06-49CF-8E49-1F18-89FEDF4E1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4" creationId="{3C41A7BF-F1E2-0D81-A33E-A8794CD40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5" creationId="{5198EE21-3F9E-3459-78C3-7FEDFCF3F3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6" creationId="{11C9B66C-1F71-AED0-9E74-EDB172687F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7" creationId="{FD7040C3-7F0B-BC36-F351-D3DBAE519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8" creationId="{5BB20904-C0BC-CA31-B45E-B6F7CFC1F0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9" creationId="{92042938-EB67-F525-F1A3-0CA09FD664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0" creationId="{5178A4F7-F23D-9CC2-DEE8-736228B770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1" creationId="{9653946F-B8C0-4992-D772-D8965581A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2" creationId="{8C06DB1B-3B80-9683-4C0C-77744CC53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3" creationId="{E4064575-5C2D-8C12-B69F-04608BC4A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4" creationId="{96FEDFF0-825D-C288-681E-86C6F510B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5" creationId="{2F7B151C-7CFD-471F-27AF-C49402CD91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6" creationId="{177286BD-5BD5-1B66-B4BB-055BC5AFA3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7" creationId="{C4503667-5657-CE35-473B-906DE5BCC7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8" creationId="{8688A9E3-EDC9-8716-8D0C-37BACFA18B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9" creationId="{2582E6E3-C17A-521E-04E2-1A884B4A5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0" creationId="{76EAB7E8-70C2-5F75-1FE5-EDC3E0E0D4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1" creationId="{05D73008-059A-74EB-AED6-178F43E92C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2" creationId="{FA13CA6C-B908-2656-B17B-B65A424C5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3" creationId="{5E045556-39F8-EBE5-31CC-328DD9B7E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4" creationId="{AB0E41AC-B0B2-3101-62D8-77C8A9FD3B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5" creationId="{A1382922-DA1D-2F9C-C047-21F7BA180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6" creationId="{1DC012EB-A53D-280E-C689-84E3006B83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7" creationId="{DC4F7830-7C1A-8B42-0354-486EE649FE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8" creationId="{52C5EDF2-DA3C-CA74-0535-F4AA0A4D1D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9" creationId="{D2CFC265-68CE-1FE7-4CB6-D8E297708C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0" creationId="{BC089488-9824-1E63-BAA5-7729429664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1" creationId="{04E24358-6C3E-44CE-9E15-B9103998CF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2" creationId="{ABDD0624-C545-4EFF-A88B-5661186CC8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3" creationId="{E5CB8CDD-6E6D-3F14-EFAC-6291AF8485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4" creationId="{BE374FE9-D5F2-8DC9-0EC8-C2742A6423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5" creationId="{20E32902-6097-337B-D2A6-6AF06DD1E6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6" creationId="{A3B0E0A8-5108-F50F-4330-40D71F8253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7" creationId="{55D41F19-C3EB-6857-9F2E-169243D5C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8" creationId="{E32632EC-40D4-8E6B-2E54-F4697DFBA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9" creationId="{9BBBF004-9A6D-FC7B-C7B3-4B86DC5F0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0" creationId="{3089CCAD-F12E-C583-0386-8A4C934B5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1" creationId="{DDC6B82D-06C9-3F13-E9E7-59CB9B290B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2" creationId="{9136E665-E536-EAAF-B5AA-46BC39301F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3" creationId="{9DE866F3-44E2-9AF7-E9F5-2840056FF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4" creationId="{3F6F933F-6E84-E247-F626-AB7DF6B62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5" creationId="{0BB03C8F-001D-03E6-EEE0-39F11F58F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6" creationId="{628920B1-40D2-ECEA-3163-B4AE8C57C2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7" creationId="{CE5CC0C9-403B-871C-852F-D22AC3AAD8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8" creationId="{B0D3053B-09EB-34B0-97DA-8D7A86CC21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9" creationId="{4739A38F-455F-2F11-7DF8-DAF120569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0" creationId="{BF7962E3-70D6-C1C1-59C9-2AB489774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1" creationId="{F446C5BB-61FD-C284-C250-F70093A0D1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2" creationId="{00EAC80C-60BC-E5F8-B40A-77AD1A47F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3" creationId="{43BDB74B-AC0E-BF18-C5EF-31DCEAC50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4" creationId="{EF90392A-A227-AFAD-C673-9B83C92FD1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5" creationId="{AA4F752C-0D03-9382-C2C2-44EAE4CE0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6" creationId="{12F21D89-C291-1AD8-7B17-80ECB57FF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7" creationId="{6735CB98-AFB7-E250-D406-0DFBCD255A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8" creationId="{B406C351-9C6F-2133-7A7B-99D7B37AB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9" creationId="{D29330AE-A95C-0666-EAED-19F884F95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0" creationId="{FD9AC09A-F17B-F314-0788-56478F76F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1" creationId="{F56BEE6D-441B-77C2-5A98-03C6535ECC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2" creationId="{FE451776-5EE7-9B35-ED43-D25083B344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3" creationId="{C7651C8D-BC79-F995-6B3A-F751B5AD1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4" creationId="{8FD76456-3526-666F-199E-F549058931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5" creationId="{B3DBBBE3-D202-15D9-27E5-73A0EAB99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6" creationId="{47D55023-2AB2-0741-A92D-8717AD8DE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7" creationId="{86850DB1-9C55-FE55-262D-5DB4D23920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8" creationId="{E0655BDC-99B2-D20B-DA91-1ECDA3718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9" creationId="{5E4728C0-F7DB-2F2A-B327-533229DBB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0" creationId="{6E965C54-82D7-AD5B-689C-67555EF0DC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1" creationId="{782DC48B-CBDA-6AB7-0D39-976D6A2882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2" creationId="{50C3BCC1-2794-8B93-08D6-5A922B4D82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3" creationId="{1FA1BE06-8F01-24D9-D163-D9C6769E6A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4" creationId="{56FB560A-B1B8-AF8F-5F7D-21F4474FE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5" creationId="{B398C306-9A2D-5116-6C53-37D211CE46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6" creationId="{52E60888-6724-3F5A-42E9-AB0641BE26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7" creationId="{8B871633-2561-5EDA-5669-DABBE57BAF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8" creationId="{506076E7-49FA-1D17-31AD-CFD8B29A97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9" creationId="{F7E51772-9899-FA2A-F3AE-29D8BC01EB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0" creationId="{2F87422C-B2F9-53C9-BFFC-4D0232435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1" creationId="{6DBCDA4C-D0F8-6424-4CE6-F584399574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2" creationId="{3FAEF785-8981-38AD-E4A9-86CDB8F66B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3" creationId="{B6F211E2-5D90-5DE8-570D-C48BDC8E04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4" creationId="{3F6780F7-0A08-1996-7A0B-536F1D38B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5" creationId="{2FAD1CCF-F03A-2A3E-E98C-9DC76EDBB6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6" creationId="{A7AF26B1-7E56-19FF-0920-93386D4501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7" creationId="{1E8C4A83-8091-BB30-5B18-416F0A097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8" creationId="{4D2C58BA-8489-749B-A8D5-5A577F33DE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9" creationId="{811B3877-F2BC-7942-5FE6-AB41C2C592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0" creationId="{37DBB7ED-C9DC-2B46-35BC-8ED57FC9E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1" creationId="{636E146D-D0D0-2A50-9D12-81821D0E8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2" creationId="{7818ED22-936E-86F7-E8E4-C8EF41777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3" creationId="{F8949175-7DC3-6211-A8B7-85F224820A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4" creationId="{ACFA0692-9B21-D9F2-C5FD-5140AA074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5" creationId="{802A7885-22A4-4431-9A71-8C826C8416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6" creationId="{5E49E115-1B45-4BD7-0226-8E059B0858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7" creationId="{8EA9C8B1-E976-C62A-2849-FB56D2D09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8" creationId="{574090E7-A00B-FA0F-944F-DC2902FBD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9" creationId="{12642F7F-929B-EAE7-EC3E-8F903F2E7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0" creationId="{3C51C29D-3F72-09AC-27D7-823D498FA2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1" creationId="{2C14B3C8-492C-DF00-A73B-CE734DE333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2" creationId="{8BDCFF44-2134-2E7C-CE05-0BD23860AC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3" creationId="{14EBA5CA-7435-33AD-0CB3-4FAA6E4FE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4" creationId="{E5EDAE3C-BF5D-1AA7-B18E-7B3F44A63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5" creationId="{E67A8CFC-09F9-5A6E-6B07-04D7BF5D34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6" creationId="{D3693F6B-E254-2B2E-BC2E-232699AE7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7" creationId="{5765D299-1262-FE18-43E0-8AFEC91AB7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8" creationId="{17F86C57-CB1C-DEC7-81E9-6253B27482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9" creationId="{BC67ED34-E4E2-1FD3-3F2A-12A27EDA01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0" creationId="{384405FA-9B49-8D4A-D465-966E2F5F42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1" creationId="{277EF42B-0325-8DA5-A465-CD1F7779BA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2" creationId="{C82DA934-C8EA-A7F0-8A83-CC6724F40F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3" creationId="{50933F98-8808-BF1D-B405-1E0CFC8D88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4" creationId="{4F8E6B1D-49FC-1558-2282-75530AA327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5" creationId="{0BDD4BC1-0EB3-1D75-4BB7-6860B18E34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6" creationId="{84FEEE4E-67AA-E6D1-0BDE-6797880F41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7" creationId="{F7141C90-7995-FB34-4E12-28172F071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8" creationId="{D625B25A-C2ED-25FD-2C31-11D91EA84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9" creationId="{84AD4687-CE4B-9C41-6FE9-DBFE6904DE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0" creationId="{126EE259-B14C-BCA3-B74D-845BD3137C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1" creationId="{1B0ADA9D-4B40-13DF-F40C-A52DCBDF14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2" creationId="{CF174DE4-98E4-D17C-9B7C-3E6238B84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3" creationId="{DAA576A4-2F59-E354-C05E-EE09FA0776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4" creationId="{F15F281B-074D-EFAC-8541-3CA3B8C222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5" creationId="{2D0B0AB1-D692-6B20-E4EA-FD71AC2BA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6" creationId="{8D0BD3B7-7AEA-8500-0EF4-09B02A64D4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7" creationId="{FA74A617-FBEE-2B3D-3628-622E30E62B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8" creationId="{2C80D3F6-C229-956B-01AE-9E865C0B97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9" creationId="{EDEB87C8-46CD-C17C-D9B5-A6C9E3C357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0" creationId="{CB8C5141-E189-B750-7828-BC0674D91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1" creationId="{3682B994-4004-7540-340F-C602D9E828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2" creationId="{BF9FEEBF-9430-BDF1-567B-7DAE92A730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3" creationId="{899897E9-13FD-9C31-AF60-4E935B3A6C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4" creationId="{B5A3FD3C-37F9-E40D-391F-B72A7E7E35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5" creationId="{496E4B70-5BCF-B7A1-F3FD-3246CF1F4B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6" creationId="{A0C6265E-857C-5549-60F2-343CAD314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7" creationId="{F4583DF3-3205-2760-4D92-BBE7B92E0A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8" creationId="{CE89DDE5-A46D-CE12-DAD6-09CADECC72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9" creationId="{5024DE83-90A0-E6B2-EB09-2E95AE838F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0" creationId="{80A74910-7498-1854-0CFD-E3ADE69E4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1" creationId="{54C11411-87FA-08BE-69FA-7C44FD66A7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2" creationId="{3DED022C-04B4-426A-3E83-8E6731B61B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3" creationId="{CB4471EA-5B5A-4DBE-DC09-ACA5C428A4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4" creationId="{0CC872A9-252C-8C12-33DC-E229EF670F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5" creationId="{17647DEF-CAC8-CF79-EBA9-69795D67C7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6" creationId="{5CE48E84-7AAF-D0A5-EC58-9A2408BA45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7" creationId="{966904B4-5095-D6D0-4C60-578CEEB998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8" creationId="{A9458960-D65B-DEA2-0B71-D1950905D1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9" creationId="{1735B8CE-6AE0-F698-A750-5D7BF112A1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0" creationId="{8B2119FB-22A6-6CF9-D5AD-7E649EA8A7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1" creationId="{EB5CF629-0DD5-98E3-B85A-75ABEF1AA1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2" creationId="{86183707-0319-FD3E-A1CE-19A9C3D697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3" creationId="{8FA9950D-91CD-0BFA-26B8-3B7448330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4" creationId="{1A9F2CBD-EC01-1945-60C6-F6AA2E3BDF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5" creationId="{6F5690B8-AE41-C720-62B6-D5C91BCFD1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6" creationId="{D8DDCD10-C992-AE46-5CD1-5131D1DBBB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7" creationId="{30065508-60F6-537B-DE50-AC15C22A0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8" creationId="{D55B50A4-90A5-7289-23FC-A3CEBC0E2A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9" creationId="{62955F16-B3D2-9040-1BFF-66CF2FBBC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0" creationId="{30926F65-37A2-EA15-2806-6672E99B3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1" creationId="{074368E6-AB2A-8ED3-1202-C18F3E7720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2" creationId="{4535C475-9950-C3F7-BEB3-2BD6D1791F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3" creationId="{EA049E3E-56AE-B581-8BF2-42E5550C23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4" creationId="{A9BDDF79-DF59-2F18-07A6-2A5995734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5" creationId="{1AF51392-05D1-5D1D-E6D4-3D4D3A41C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6" creationId="{A33D8105-2C9F-018F-A227-D951EC7164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7" creationId="{B92379FA-2128-D40C-BBD4-34325099EF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8" creationId="{DC4A62BE-13BB-BB1C-298C-374B73A152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9" creationId="{0FB7699B-05DD-A6A5-58A2-22BB01C9E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0" creationId="{9F8BC130-E838-C08D-DC1D-FACB67553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1" creationId="{C6FBF03B-F8CB-23A9-8BE3-F0E847A67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2" creationId="{2F4D501F-660B-925C-ACA5-93A95E515D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3" creationId="{DF590ADD-C420-031A-911C-29D748E34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4" creationId="{20066B67-F39F-FE78-6309-F4E96DAB6B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5" creationId="{33C7462D-2BFE-26BF-2A4E-E214176F2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6" creationId="{07AC938D-5AFE-8827-2B6A-2CD7791CB3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7" creationId="{36DF1C95-B14D-3D5C-2FF4-460CB3D63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8" creationId="{14F84CC8-EDC0-F3BC-0117-229DA9E08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9" creationId="{5F3F8111-026E-985C-5EA3-32E107C0B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0" creationId="{3BB8A934-0870-CC4C-2DC3-F4E14B864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1" creationId="{0E0DCEA2-EFC9-0F61-EA9C-8B43AD573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2" creationId="{91CF6764-5432-0FDF-D7DE-AF51E945B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3" creationId="{E43B651B-91C9-BD43-E364-4E34D396F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4" creationId="{3D617B91-86AF-F8C2-4CA0-ACAE5EE41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5" creationId="{3960AF59-F6E7-7D5F-4D51-B3016B7D4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6" creationId="{2C4FB1D0-92AA-E6B2-9533-7C965EAC32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7" creationId="{28E7CEB3-DAF4-6DB0-EF65-CA3BB597B2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8" creationId="{E6DB3D5F-82F1-99A2-240B-5DDAF7E46A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9" creationId="{07FD8F96-AED8-A5DC-40FC-49827352F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1" creationId="{3A46FEEB-19AE-0360-C494-447381D7DF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2" creationId="{472BCF68-07F9-ABAD-05A1-43480A2E08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3" creationId="{40B59D3F-F56F-ECF3-1726-DF18EC2DC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4" creationId="{3810F3D0-9D28-6FBC-3AF7-F03DB26C07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5" creationId="{D2B45514-A301-BB60-38A5-498BC0FDC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6" creationId="{0B9FA12D-B27C-3911-CFB6-10EB7F6014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7" creationId="{0EC7DF66-120C-0754-F44A-EA4247F811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8" creationId="{18ACEE2D-8736-885D-F7BF-0062A38371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9" creationId="{D202110B-3E42-D696-0BC5-67988BE84E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0" creationId="{3AED534D-AFF1-A046-3EA1-B8466E3B1C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1" creationId="{04ADED9C-8B56-4F1F-8786-C34F2BFF0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2" creationId="{850A41BD-6C99-0640-A38C-BCD302B8D9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3" creationId="{C0EEBFCE-65E4-74F1-D917-E3C428A57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4" creationId="{7B52DBC8-5599-8B13-18E0-685BA6E636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5" creationId="{1140111C-C9EC-7CB4-C5C9-BD4BE12F87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6" creationId="{F3E06F2F-EFBA-262C-E1A7-E0B951C671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7" creationId="{4CBAC146-615E-7C2A-1F71-52EEEAEC7D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8" creationId="{A6FEB670-AAFC-F777-A3DC-22999225B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9" creationId="{CAC8684D-E552-B73C-6B64-B78739B144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0" creationId="{EB944F5F-3378-5417-CA38-CE59DF5598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1" creationId="{CDA0DB91-6972-3914-4904-5C03DC9431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2" creationId="{DAFCF4DC-530B-8252-2EC4-7CDEEB93E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3" creationId="{05D8876A-EE2A-C72D-AEC7-4E2789EA22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4" creationId="{1E24BF08-0EAD-CF21-EDEC-CD22EF732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5" creationId="{34241D27-09E1-3C79-842D-AA87BBF78D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6" creationId="{98041F68-9DEA-2EE9-5465-623C9D89B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7" creationId="{1DBBE387-FB30-57D7-6379-1AA0A07963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8" creationId="{9B1FE444-F926-6FBF-78EF-02B090BC36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9" creationId="{A1151109-B5A8-67B5-EE2B-30491ADB95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0" creationId="{FA65E91D-D3D0-54A4-E18D-C2FB62458A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1" creationId="{1BE7289D-3797-AD49-E569-FD65492FC3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2" creationId="{BCD235FE-C052-2306-7687-8D038883D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3" creationId="{3D769317-4448-A4E0-F902-8FA8E08038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4" creationId="{2C84C00F-BACD-FCEE-41E8-AD57D1D3E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5" creationId="{B2860E06-1ECE-42C3-E919-28B087BD0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6" creationId="{C630D8AB-A432-B45B-4DE3-FAA476DC87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7" creationId="{AD8756F1-9E66-9ED5-39B3-6B195E6B22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8" creationId="{619DB513-7A12-5D6F-69B9-69F77E8476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9" creationId="{748189A3-AB4A-3D81-E6A4-46B1B11BB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0" creationId="{5905D153-162C-5254-F4ED-B9C6D5056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1" creationId="{8BF6387F-BAE9-5CE7-5740-148962626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2" creationId="{C14F8B8D-1E06-EFB0-3222-176F87DCB2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3" creationId="{F6E6089A-FED0-B5C0-BC39-943146C852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4" creationId="{3D27C445-AFF0-DE3A-25B6-66545FF5E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5" creationId="{EDB0EBB2-EC41-2039-B38A-7955C9E166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6" creationId="{709E79AA-9B84-93C8-1A3C-5CF35C3EAC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7" creationId="{FDA9897C-CA12-3B7B-0670-8A52BD974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8" creationId="{C3CCAF48-E47E-4013-4B76-42B2821E69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9" creationId="{13A9017A-9B97-F70E-94C8-2EFEFC7C1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0" creationId="{B4CE6919-2279-557B-96B8-56F9C18540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1" creationId="{9D406AE3-98DE-B6FD-F97A-1ED1E6C84A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2" creationId="{F66C824F-2A2A-5E74-9814-61E19D7C6E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3" creationId="{A0C88B5E-9572-CFF9-DF49-6D46A03C1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4" creationId="{13F88859-AAC8-8573-32E9-E806DC9B9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5" creationId="{BC83183D-7965-AB54-49A8-E88350109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6" creationId="{1EE957B3-2D79-62CC-D865-6656AA7263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7" creationId="{5E2025F7-B680-9146-485E-6D7C729F51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8" creationId="{1881F6EC-879D-517C-E321-ECBA4AF13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9" creationId="{6D4A827F-7BAB-C3C8-E084-144AD2B4DE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0" creationId="{97660859-032C-712F-E444-C726C5454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1" creationId="{756E2ED2-AD02-5057-1CB6-6D039E6763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2" creationId="{EE342909-CB02-554E-3A34-7CFA06A8C5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3" creationId="{402826DA-9A57-8DB3-7381-58364E0B2E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4" creationId="{AA2B86D9-0EA8-7080-2218-F4EEEFC52D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5" creationId="{27FA10B9-E282-565F-A726-9440850BB2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6" creationId="{1A2DF56B-D8EC-9B2E-E1C4-130C5BF50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7" creationId="{E6745D6F-ECF1-9BF1-5181-5E87ADA6C5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8" creationId="{480A95C2-F7E0-BD7D-B181-19F8251820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9" creationId="{9ECC89F1-FDB2-693E-9BBE-037954BC7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0" creationId="{EFDC5E14-FA9E-1FBD-802D-DB7E594DDA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1" creationId="{6ED9DD7C-A5F1-B5E4-61A2-334B4B6227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2" creationId="{289CB5CE-4ABD-1228-6BDA-B2CF7EC15D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3" creationId="{68211643-43AD-AB89-363C-0EC83C3EE4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4" creationId="{718092A5-0FCC-28D7-B003-9195D18A3A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5" creationId="{0EB88974-6261-1CF8-A54E-86764BD909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6" creationId="{480B4F06-51CD-8078-545B-4FD1D573B6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7" creationId="{1FDAA631-5840-8B17-8E19-338FED979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8" creationId="{708B540E-A072-7AA2-215B-9E7A317CA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9" creationId="{C0A447BE-8192-C2C8-08FE-0435877ADE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0" creationId="{EAE7FCFE-FE49-D855-1148-C133BE2A4A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1" creationId="{0D959688-FE52-9AE9-75BF-3B3FCE0552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2" creationId="{821CA11E-CD0A-302F-6A4C-48BF1C921A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3" creationId="{3889AB1F-8350-3C1B-1DE6-5BBC52D4A5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4" creationId="{C6CA3993-761F-3ABF-1E3D-5F083B0E49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5" creationId="{C0F11144-18CA-B101-FD05-EFB9ECD2EE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6" creationId="{FAA1D7E0-C0E7-FB19-7047-3E18415FD2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7" creationId="{DC38C628-EF1E-BEF6-7245-203043181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8" creationId="{3B73A285-F406-89CA-78A1-BB5C34D176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9" creationId="{E78D4288-C159-3E3C-6691-954A53908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0" creationId="{5D98C1C6-6CFF-183C-A13D-0B8C525F12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1" creationId="{63C3FA87-3888-F55E-5AEF-47655665C1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2" creationId="{3E8E65F0-C80A-CDF6-4DED-94D35261AD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3" creationId="{5DABA148-DA13-DDA6-B1C0-04E2A3D5EC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4" creationId="{2115524B-F055-E1F4-801D-B1B6EE9515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5" creationId="{56FB711D-8C19-704E-4DC3-A9B5A337A1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6" creationId="{12FED549-CAA4-DFFD-F587-4102AA190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7" creationId="{2D2F05A8-18A1-4F5F-D01A-6A711BAC76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8" creationId="{DA95F410-D219-0C49-993B-49A75C981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9" creationId="{E34CED51-C0CF-E880-0156-5E2AA268BC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0" creationId="{0D745AFF-D5D5-DD67-B50B-1ECE3DE3C7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1" creationId="{BC8FBC6C-A8A3-7339-B7A8-F94931ACC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2" creationId="{D0041E2B-C742-B472-1B5F-29842A476B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3" creationId="{352CC421-AEAA-9051-70F7-AF7CD894E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4" creationId="{D38C25CD-7CA4-B95A-05DA-90B8429426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5" creationId="{F09C23C5-8C5D-F624-C09E-7E9067288C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6" creationId="{C72F6DA6-0BA8-250C-23D8-53584CAC1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7" creationId="{90F8A3DF-8017-BC7B-6273-3171DE318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8" creationId="{02598D61-709B-F4F0-39BE-258154CFD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9" creationId="{DAA0CBFD-6832-B504-6E43-860907369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0" creationId="{E6713C8F-3C94-B18F-2F0C-C60E16DC49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1" creationId="{8804D374-F0CB-4DBD-5851-3B7D704F5E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2" creationId="{5FD2D5AA-1E99-C2B5-29EB-44F797211F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3" creationId="{BA1F163F-2A7E-77E7-3BF7-2FA456D9B4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4" creationId="{0012C951-A2B7-ECA8-B04F-C72734DA1F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5" creationId="{3352F07F-6B19-5B75-DB8D-C6DB599AC2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6" creationId="{88AF1428-67CF-C37A-2BF1-179A854129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7" creationId="{4836F4A4-BF4F-5AC6-2DD1-F31A4853BB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8" creationId="{42D682CD-5457-D3EC-5274-0AB1D84A0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9" creationId="{4462571D-133F-B33A-519F-2DD842D2E5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0" creationId="{910828C3-4CD9-73D4-FEE2-52552C0A8D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1" creationId="{031A231F-77CB-E701-E6B0-868151F4CE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2" creationId="{3D4CEDE1-3C8F-61E1-AC48-F2B236F1A4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3" creationId="{7C1A943C-321A-922D-E9F2-22B3320721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4" creationId="{D0346506-8C5A-8A5E-BD05-6614CFCFC5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5" creationId="{77343B10-51FD-C518-B607-69CFAC3750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6" creationId="{7D82ECF4-BF2C-DAB9-06EF-78C09A76CF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7" creationId="{E1015B23-3AD5-D9D0-94D6-486B952544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8" creationId="{26D48A8F-E519-FB68-D042-D7F37D4291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9" creationId="{D4DEE5A0-F49A-2091-751B-47BFD5E191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0" creationId="{5A1D992C-37E0-C71D-6964-C4BA6FE79E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1" creationId="{D44B8887-9B92-A7C7-39EE-94EC63D1D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2" creationId="{A126EE6C-339D-23F6-A232-605EFFEE2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3" creationId="{0C3535BC-2CC5-3890-76F3-4FFA87C21A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4" creationId="{5C85DC50-0078-9A6E-53A9-678A5C897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5" creationId="{D01DD2CC-82A0-7A2A-C7BD-8F35D27DD5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6" creationId="{E28508BC-56C3-00B2-7369-C5BF3F7E7E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7" creationId="{B05D49F4-AF0E-1976-ECB0-41171D390E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8" creationId="{FFFA8254-38AD-9D20-B114-EA9BD25F8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9" creationId="{426A06B7-98AE-D841-4EB1-3AE6EEEE7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0" creationId="{AA6493D9-C2C5-661D-2CF9-63EDA73B6A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1" creationId="{58B67611-CCF8-A508-B754-D3C4AAC27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2" creationId="{FDD58011-4539-2EE9-2751-D438ED5547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3" creationId="{2985F99A-0B6D-C90F-E2D3-EEBCCC520D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4" creationId="{255F68AC-B240-78C6-2FF6-30B2EE552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5" creationId="{786C3F72-3ACA-43A6-E4CA-5DC2953ED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6" creationId="{DB2E6D6E-0E1B-0E53-B5FF-128A38D0F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7" creationId="{60C3C61F-2931-0593-80F4-131ACF7E8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8" creationId="{D08DBB7D-39A6-3376-CDFE-A73737B38A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9" creationId="{33E7D20A-92B2-00B9-64FE-9FB251479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0" creationId="{652479E8-F6B9-C703-6354-BB26CB06E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1" creationId="{79CA0665-E845-78BA-6D73-D3CC2718B0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2" creationId="{2D12E0B8-C9F8-9CF5-54CF-69CE4891EA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3" creationId="{493D3128-9C72-E640-BBA9-CBEECEB85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4" creationId="{9C9D1DE4-931D-1EDB-D5F7-CA60070917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5" creationId="{AC53B0D1-88F1-42FC-D55D-E4982BB0BC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6" creationId="{85FF9EDD-C0C7-E4F3-DA3A-8276CB133E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7" creationId="{10D001C0-AD02-4D61-F02C-0A73EBC2A0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8" creationId="{F0466D73-6E7F-1855-0384-1E5B64EFA1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9" creationId="{39E89313-574F-1852-53B0-B68A208E67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0" creationId="{1DC8EABB-886C-FF2B-E411-525ACE2E57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1" creationId="{883CDA19-0F0F-B922-B1CB-9A8262F8F6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2" creationId="{3CF5832F-2553-A849-8DFC-83587707C2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3" creationId="{D1856A52-FBE6-39DD-51FC-0A49D2BEA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4" creationId="{3B300135-DB5B-3424-FBE7-EE836A5905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5" creationId="{E5CF29A3-7C15-83EA-6594-29248A759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6" creationId="{861F8819-39CD-4121-64AD-03D379757C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7" creationId="{A764A060-F6BA-5979-1DDD-DA902EC5D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8" creationId="{D687F578-548E-4E17-EE8F-4604826A41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9" creationId="{ABB72642-42F0-9F28-4AB0-8F80E47A6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0" creationId="{8C8A8334-25E2-ADDC-D818-56AA3ACD3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1" creationId="{161921D4-D367-05F3-38F1-B82B5DA55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2" creationId="{E1D5BF0C-102A-5E76-FDAA-201BA1A284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3" creationId="{4AA9E549-89B0-FC28-1D4F-B480751718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4" creationId="{DA27AABF-6D5D-77CA-8A02-FE0D895F37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5" creationId="{B35CDEE5-A176-FE74-0DBE-5B68BBFB41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6" creationId="{FA5F4A60-D85B-30EC-5022-E6EA45C90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7" creationId="{31528DA3-16BE-12BE-43F9-66709D1326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8" creationId="{03733C00-9A32-7D0B-A79F-12D508A71A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9" creationId="{D912947B-F6A4-6698-52F1-2A6AC70A3B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0" creationId="{CA9DCBFD-8016-8820-729F-29737EE58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1" creationId="{8347811F-B175-4A09-D480-FB6C331F1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2" creationId="{2756C431-8AC3-DF27-EF6E-FF442136A2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3" creationId="{DE33F477-14D3-EC21-D84B-0F1FBC046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4" creationId="{B03A29A8-0170-5DA1-0259-72D0BF3213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5" creationId="{A369BFA5-E9F3-0513-D03D-2BC81F1AB4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6" creationId="{805475B1-9101-87C0-52A8-C364FA2988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7" creationId="{EB116F98-A7AF-C5A5-1BED-8EE9AF3BD5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8" creationId="{A5216AD1-CA68-7547-1C32-AE7D610A0F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9" creationId="{28763C75-3982-2143-C824-880BCDF68A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0" creationId="{7A33B98F-1742-16DF-01FC-47509616F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1" creationId="{5B60A92E-A3E2-D9AE-3F89-3C9C1B42E9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2" creationId="{43B95554-3C40-6B6E-0DDA-7F0AF693C4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3" creationId="{CD0682F7-8B60-DC55-9603-79B85F5069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4" creationId="{AAFFECEB-5BDE-A4BE-FC94-DC3E9490F0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5" creationId="{AAE87535-9B74-705A-2457-ACD289DE5D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6" creationId="{8EF9EE12-3033-1359-36C7-C4F4F4C1A5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7" creationId="{1411DEF7-5F91-3C63-3387-4131C3FEFE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8" creationId="{768E8824-4DA9-4755-0D65-8244E61023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9" creationId="{4456C7E8-051E-2908-FD8A-E347BC4FED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0" creationId="{F20998C6-4941-447B-FB5B-7C370BA1A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1" creationId="{F1456E37-CBA3-AD35-43BA-6B93FD1B0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2" creationId="{084F2048-11DE-517A-76E5-0362D26E41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3" creationId="{CE07141F-E083-13CF-4ABB-D84245EFE3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4" creationId="{4C937123-A69E-D415-A1E5-282427319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5" creationId="{8BB7D42F-AB94-C013-23A2-0509D639F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6" creationId="{328EAE59-E287-3F87-EFC8-6C170250D8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7" creationId="{6984FA05-6BCF-0044-9970-A9F43A07D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8" creationId="{3C0DDBAD-7D2A-9772-44FE-57AA1371B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9" creationId="{73D5548A-3F4C-D167-5B6E-2995FAAD94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0" creationId="{923FB3A3-ED51-30EA-241C-A1B938350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1" creationId="{D177CF08-C63D-DA92-6B33-3C1AD843CA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2" creationId="{170FDE5D-3774-CE7A-8D6E-093ADB97AC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3" creationId="{8FE29D39-4D22-5ED4-722F-B7E61ECA1E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4" creationId="{A04ACC53-54F0-A928-2B15-7EF08AE8C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5" creationId="{85033FAF-B6A7-9F86-1FB9-B03B7AA92A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6" creationId="{EC2593A5-EA6D-0880-A210-2B06E9ABAD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7" creationId="{8FAE7590-0F7B-8EE2-7147-0793E7C612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8" creationId="{19581074-193E-4708-C3ED-03C19B48A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9" creationId="{8061CF3F-2B87-196F-A886-41AE62395F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0" creationId="{5BE5A9D8-F16A-7D8C-BFA1-41A2EBD2A3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1" creationId="{E74ED85E-EA7B-41A6-B218-FFBFC9DC80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2" creationId="{E1552E50-4AF5-B900-A8CE-A40EF2787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3" creationId="{9A024C85-1A9B-3DBD-4D11-9C0D572796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4" creationId="{EC05058A-11DD-434F-4E39-586A48954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5" creationId="{565F2C17-B570-BBF5-F5CB-D5A90C0956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6" creationId="{CF587F4A-5817-99C0-C10C-35A58452EE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7" creationId="{284C395D-4D91-719A-9BE9-A19DF70F7E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8" creationId="{E88139D5-19B5-8C8F-7FFE-C6C8C8230D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9" creationId="{A0D7EC00-413C-6D23-3351-D3C737287A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0" creationId="{7892E01E-92AD-6B09-98F7-BC99B04D6E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1" creationId="{4C6E290C-8A4E-B4AD-357F-1DEDEC9FB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2" creationId="{9B9626E7-F55C-BF11-C2AE-E9166FCEB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3" creationId="{53F72680-86A7-F0EF-CB13-FB3BC5BDD7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4" creationId="{E2EB28EF-B6B1-54DF-9072-937DFA47FF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5" creationId="{7C5F3E2C-ACF5-BA60-59C5-2A71C2D02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6" creationId="{CD0B9543-B7B9-9615-B5A5-0F5102F8B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7" creationId="{2D7CC869-BA9A-2593-188F-0EBF7301CE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8" creationId="{5F2729C1-E6B6-83B6-C7E6-EEB166395E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9" creationId="{44A70A8C-6180-8B47-75E4-34217A8C92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0" creationId="{3FDBC781-375B-74D0-8F2B-1437E656EE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1" creationId="{9977575C-D183-F81B-3682-4D6F5FD54F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2" creationId="{BB012823-470F-A0CA-CD98-C3D70D05A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3" creationId="{6834018D-4E1B-26F8-9EB5-E6278EED74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4" creationId="{3DE76AA3-DE0B-0CDE-01F2-B6BE13FBD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5" creationId="{B3825B83-8474-FD8D-7EEE-904E002585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6" creationId="{C99DF0F8-1406-42F7-40B3-B9EBBA11D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7" creationId="{E5161DB1-7AEC-52B4-803C-D2274F6563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8" creationId="{DFFCE8DC-B684-3CA2-4E3F-8D82C7F181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9" creationId="{986FF2B4-8D96-68A8-483F-39F6E108C3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0" creationId="{9987B871-DDAA-6971-9923-C3AB676BF5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1" creationId="{72A86F80-4C8B-530B-0D89-2EA0B5FD1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2" creationId="{E0C82C50-70BE-9FE2-CE0C-C89C9B1C7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3" creationId="{EB01ED6A-91D4-89CB-D14D-DC1976F171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4" creationId="{48481138-A334-5C44-2F8F-666CB5DC49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5" creationId="{39E3AB35-524F-4EB6-9681-EF098EA49A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6" creationId="{739DA7A4-2B16-63AF-57C2-1876B1AAAB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7" creationId="{EC0DA8AF-CEDC-5618-FA4F-F5F3BB090D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8" creationId="{A3C02331-BC56-E320-D3F0-FFAEE81121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9" creationId="{B9AC53BF-52B4-AAE1-230E-F2BDD86C8B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0" creationId="{37520E7D-DDAF-0913-3783-37640511A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1" creationId="{80B39DD0-9D66-90CC-3733-C742CAD01C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2" creationId="{D48A1D33-2138-1681-3859-387BFE0514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3" creationId="{39FED50C-576A-78DD-4C98-2BF0E43C3C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4" creationId="{1831AFFE-C619-CFEC-DC54-993C060E94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5" creationId="{A663E0CE-89B1-F7ED-064B-5420284C6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6" creationId="{E26B528A-B1D9-56DB-8940-86013906BB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7" creationId="{E9EED0DA-F171-A39B-FEDB-DFF5F90F0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8" creationId="{360F1622-4FDC-0FD0-85C1-86DE3BD61E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9" creationId="{BCE17F93-CC82-A362-65AE-C5F84161FD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0" creationId="{54B14DE0-230C-CD01-E183-62182267A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1" creationId="{59DCE157-23A9-DC33-57B7-BAF6205E3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2" creationId="{C1F00A57-7B0B-2E5B-1089-47D72F51F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3" creationId="{2CCE41FD-95A4-B1E8-016A-5B6041BB8D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4" creationId="{CFCFA6D0-0725-688B-4D83-4ACC8C0B2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5" creationId="{9FA0B717-AB0D-F9E8-DF01-5AB5DECCA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6" creationId="{5928FAF3-4E1A-1AA8-929A-5ABB4314A6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7" creationId="{C43722F8-3433-FF03-5756-682BB6C8C0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8" creationId="{EF1AC345-B6B9-377B-7596-7CE3EB9A4F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9" creationId="{FFFB2DAF-6CCF-0EDB-098B-EC361D4996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0" creationId="{7D3C6D62-8DC8-75F8-1ACB-5EE4B9C6E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1" creationId="{ECE8E8CE-DB0B-2DB4-8022-3C56D18C35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2" creationId="{215EDCD4-B4D0-3EA8-641F-08575C81C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4" creationId="{E491F214-7988-AA93-5DBE-8055429106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5" creationId="{665B87DC-AAE6-21BA-6D70-985C23557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6" creationId="{621A6778-EED5-706A-1400-9A31B27B13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7" creationId="{E3310B12-27E3-A90C-47BB-9C59ED0582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8" creationId="{B2F5EF9C-3FCC-8969-A3C7-01BD58BD00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9" creationId="{4A1B01E6-04A5-A1E6-2939-DC57DCD8AF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0" creationId="{72E7CE53-378E-D9EB-7A02-2D214948A7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1" creationId="{F41C1DD2-86DD-0D92-32B2-EF021BE282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2" creationId="{A49315AC-FE3E-9CF0-BF85-BFA5E2128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3" creationId="{F4CAA63B-B704-E6FB-D350-933A5425E1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4" creationId="{04CE291E-3D7C-1ABF-5E77-1603C0356B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5" creationId="{44C99E03-C18E-889D-581B-A3AF2447C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6" creationId="{A46AA45F-4A3D-066C-76E2-1683F399E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7" creationId="{1904E6C4-9456-46D3-43A6-8A3BF5F285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8" creationId="{C8AEF339-7E97-8C82-EA22-47CE8B9324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9" creationId="{CBCBB64E-3472-EA88-3474-ABBAF5595F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0" creationId="{3C55A108-4ACC-C599-B997-B3D86BF3A6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1" creationId="{A814A6FC-C5A7-2ED1-300F-849D4FB014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2" creationId="{21A4EA48-5A25-1F16-1604-1D74932359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3" creationId="{71B01444-C54D-CC05-B690-C14329C0A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4" creationId="{553A3CF4-E704-11E6-00F6-7E27CDC61D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5" creationId="{34AF9234-8DF1-1508-18D0-5127CADDDB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6" creationId="{7F076410-0ED7-4857-FE1B-B29C11B42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7" creationId="{6F3D3C22-CC4D-7C3C-5495-87B04F4A2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8" creationId="{8C93DC82-B47D-0051-73BC-E9F02AACC8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9" creationId="{5470264A-9337-F9AD-292B-8CCEABC5F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0" creationId="{29CF8029-0EF2-8996-CA16-61EBA58B9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1" creationId="{BF6CAF9C-52DB-4A23-BD7C-914DF5BF9B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2" creationId="{50490DA8-5E49-5C1F-AFCD-61DBFD694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3" creationId="{0461F5E0-0CBD-3634-D46F-5403D19D87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4" creationId="{416CCBC2-9DE3-68FD-40C1-409EF96D36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5" creationId="{13029D56-3699-AD73-2270-1C76B7159E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6" creationId="{98CD1550-CF94-4C46-0865-38B6E764B9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7" creationId="{7B88BD2F-794B-65C2-CB5C-5C0FE40F71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8" creationId="{A4EDBCDF-79CE-2BAC-A3A6-399C35BB0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9" creationId="{2705075A-8356-6B5C-74D6-C0ABA7227C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0" creationId="{B09AFC92-7A7E-6D32-6C7D-04BA50F099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1" creationId="{20191E80-FB51-51B1-7FEB-617987C43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2" creationId="{32017B53-9A5A-8D2E-2548-AAEFEFB0BC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3" creationId="{76DD9386-6BAA-D6F7-8651-6341C1C63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4" creationId="{B511214F-76CC-5604-EE27-B8DF5C1596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5" creationId="{C1F88366-5159-4415-2BA9-1495AA627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6" creationId="{54463D83-53F3-3564-2175-F5836F869B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7" creationId="{36E26FD9-CE21-E0F2-52BA-D51441A5E0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8" creationId="{97A51763-5BFB-269C-6BE0-50EC3A175B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9" creationId="{5BA305C1-0E6F-07BA-5739-2568CC54F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0" creationId="{669B2490-D90B-5D87-80D5-209AE2C689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1" creationId="{96AB0953-6196-74B1-95CF-8FBF064B42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2" creationId="{36D33C64-9DD9-4928-E966-24C3C80C7F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3" creationId="{CE953823-FF4A-F0C7-1739-12B47E2482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4" creationId="{75037DF6-48FB-A4E5-8154-00C4F0F76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5" creationId="{D967CA6B-EA63-BA0E-32F0-12B5E1008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6" creationId="{2351477B-E1D5-47D8-BF35-18F2D380B6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7" creationId="{177DB015-7854-3253-B114-A83B1EECA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8" creationId="{9BF2A170-6C18-7CC8-B53E-F639B4807B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9" creationId="{6DCD0137-AB8C-57F5-8BD4-40807C2F9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0" creationId="{D6117A4D-05A5-248A-FEDA-2A0544479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1" creationId="{DF55EE70-FEC2-B022-0094-8520511F15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2" creationId="{DB75864D-2DFE-C648-09CD-78E923D98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3" creationId="{C8B0DB8B-C4DC-579E-6765-F501668A8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4" creationId="{4FA6D980-0CC2-3AAC-C95C-815E6DB7A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5" creationId="{2DD8BF77-00D7-9A1D-4E65-1826FBD8C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6" creationId="{BC137AF8-1EC2-1261-10C9-F658840FD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7" creationId="{2187B244-938E-518D-B191-BAA517881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8" creationId="{BFE288D3-2371-6C7E-8A97-1492A8EA2B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9" creationId="{3E50A404-3EDD-304A-785F-E3B4980787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0" creationId="{387A0A05-FA97-9E94-A4A0-5D69B1C49F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1" creationId="{5BC1220F-9DCF-CCAE-5408-CAE5218D9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2" creationId="{DC663DC5-6C2A-8BCD-36E8-BC60839CA3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3" creationId="{D6B212A7-5ABF-968D-DF1D-16F8B172E3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4" creationId="{E7B06151-2260-211C-1BDE-8DE6AF475A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5" creationId="{04A78737-36A6-D317-0548-102550A86C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6" creationId="{BC307E62-975E-6075-0476-10683C06C5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7" creationId="{2C69AD77-5006-71B7-1B57-3CB79F64EB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8" creationId="{863EDC0E-2B97-5850-6F6E-734FAEA213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9" creationId="{FD017B55-8E2A-8A27-F348-6D836A6E68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0" creationId="{44FE0B22-9908-8091-8200-9E8EB473CF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1" creationId="{7DE566AB-3394-E1E2-02CA-75F1AC8254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2" creationId="{0633329B-72E1-6D2A-38BE-A6F2625BA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3" creationId="{2416A6B4-0CB9-B278-0931-5C5751E887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4" creationId="{2691149B-684E-6C4D-CAFD-67664C6F16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5" creationId="{D674519E-5CE8-BAA3-6D51-169586C31A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6" creationId="{637EA3CD-F528-3CC7-56A4-C25909A1A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7" creationId="{17AF5287-430E-BB24-BAA7-7F57D626CD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8" creationId="{04836416-0DB4-225B-5DBE-A848D2244B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9" creationId="{1ECB23F5-E39F-26AE-1CCE-9F925DE00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0" creationId="{7770B315-A68D-CFE7-3535-E82F1FBE1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1" creationId="{7537A031-C9B6-EF35-7818-BD60E0F17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2" creationId="{62C9E92A-8CD4-EF8F-F437-5006C16DB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3" creationId="{CA3AD473-DB26-B3D9-8578-6572926E34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4" creationId="{38904A09-4BBA-5D86-1B9B-54CE8B607C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5" creationId="{A599E451-A589-3C01-D9E6-F731E32E76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6" creationId="{D1449FE3-4E8C-79F2-4399-5C245C603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7" creationId="{4DB18764-36C3-3A33-ED45-82E310847A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8" creationId="{717C0A90-EB1F-B4AD-F354-C7F33BAD0A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9" creationId="{C93F9F23-8F19-FEF0-75A6-32B20CCFD4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0" creationId="{363C6006-4C84-3AD4-62C8-5E3E5D12A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1" creationId="{20B00C40-9CFF-C794-C883-A32CC7B31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2" creationId="{8E24BD6C-AF88-550E-E78D-108F2247A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3" creationId="{9D1B526F-B5C1-3EB9-617F-AD1327E9F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4" creationId="{374221B8-F48B-60A7-1312-BEB30989A5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5" creationId="{C6FD34FF-D11D-B538-4598-858AAB2FD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6" creationId="{12D74578-5722-814C-5E31-A6438E21A5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7" creationId="{79E9A85D-EFA8-66FE-8175-7B2F451BAF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8" creationId="{1C246F98-3B81-D9C3-8C53-B54B348990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9" creationId="{2753D48A-732F-724D-5781-AD69C8B359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0" creationId="{67E9E17C-737F-110E-921B-ACF11A8EF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1" creationId="{D35ED10C-1490-E4DC-C6C3-B36EBE390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2" creationId="{3DA300B3-CB42-B90E-09B5-7DD1902E6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3" creationId="{0CADAB63-8891-F9F0-390D-A3679FA2DB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4" creationId="{D835179E-D516-B32C-B3F1-F5DD2192F5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5" creationId="{456D2A29-0705-67B9-7C28-3958B0816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6" creationId="{119AA2D0-66BA-E363-0DA7-6E267EB32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7" creationId="{0E1DF4CF-1AF2-FCF2-44DB-27B5AA0CD8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8" creationId="{D8D7F8C3-8383-4AFD-73CF-21B4C64AE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9" creationId="{8EB32C1B-2A9E-1A67-A2D4-C7FD7635F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0" creationId="{1130E22A-850A-FB05-CCFD-E7DF4D1F1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1" creationId="{645F1939-02B3-7B7B-278B-9F8E7F7124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2" creationId="{0CF70A63-29BC-5815-6BF1-2D3832E5DA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3" creationId="{4148DEDC-42A1-B7E9-19E4-C385F9F443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4" creationId="{5001EFC4-1044-EBEF-7692-78A9101EF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5" creationId="{052B4838-F309-E8FC-ECE8-63905C046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6" creationId="{E67CE5E1-23E6-FA8F-6CF3-CDC9CBED43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7" creationId="{B80D0AA9-1EFE-469A-DC37-DDCBA9C6E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8" creationId="{0F2BB7B1-12D9-635F-7687-FF2147BEDA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9" creationId="{BD903E9D-9C97-3A73-6EA7-32F04E0F3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0" creationId="{07CFA65A-DF4F-9EB7-E1C4-48DCAD1327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1" creationId="{3DE6FE00-E9AD-1CA7-6FE1-2062810FD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2" creationId="{CFBCF0F7-8729-565A-F2E5-822BE9FA32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3" creationId="{FBCB0836-E2F4-C47E-F90A-3DEE4B615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4" creationId="{970FAE9E-B722-413F-52D2-B94C7958E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5" creationId="{78CC31AE-E9AF-1A84-21B0-19191F5A9A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6" creationId="{E5E5106A-5D0B-AB47-AB42-54AF1E61BD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7" creationId="{EC43510F-BEB0-FB89-05B5-BF566FF43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8" creationId="{8B844EC2-C5C9-F975-9457-578505919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9" creationId="{6B355C7C-8260-7168-F688-316F89CAC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0" creationId="{B5BE7C8B-6BEC-42F4-1EF7-BE09221E4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1" creationId="{2D6E4B1B-DAD6-F45B-A30B-3E0FE0ED29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2" creationId="{CEF34AF9-49E8-94BC-E805-4BE3B04501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3" creationId="{748C3A5C-6AA3-817B-A96F-BE80B559A8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4" creationId="{54AF9885-831F-9D30-C7DC-59B6C1AFDA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5" creationId="{1C823725-0039-E500-C0FD-1E2659481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6" creationId="{47EF47FB-B12A-C5BB-DC9D-931AB59F4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7" creationId="{1E630537-04A3-A507-6989-BC0D84254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8" creationId="{5D64C789-2D83-AD85-10BD-7995276AA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9" creationId="{94259402-5ED4-F428-A6CF-A1EA08B270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0" creationId="{430A36A6-C1A6-5DE2-8DF7-5BA05820A9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1" creationId="{DEC0E115-DA2F-111A-6928-B5F45B5389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2" creationId="{FFB93EFD-B5B3-4D27-3A3F-38AA53D40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3" creationId="{E9ED56B8-DC20-EB89-0BC5-F4AABA9C51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4" creationId="{F9894A9D-BFA2-4719-558F-9753B65FB8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5" creationId="{19045C50-306C-D99E-D08E-F6BB16DF2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6" creationId="{96F85F79-E60F-9472-7370-0B8AA627AD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7" creationId="{14928011-95CC-737C-C847-3EB2D0842D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8" creationId="{A5A7DE29-1C1A-7968-7CF1-C41ED7BB4B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9" creationId="{6B5F438C-7F54-5375-E46A-A3B1DF3C7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0" creationId="{776A0B11-F969-4CD8-2147-8FDD3E3DBA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1" creationId="{A628D607-94D9-1787-62AA-105CEB3CBD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2" creationId="{C5027BCF-3EF5-6D48-73DB-89CB2CE4C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3" creationId="{2F58D598-5A9D-287B-597D-21F30E7A2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4" creationId="{C40359B0-9B2D-E550-4385-A3A926BE7A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5" creationId="{56D5C60B-5E3A-5677-5F3F-5529A394AC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6" creationId="{D3021E37-994C-3E30-B9B5-2FFE67045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7" creationId="{9197747B-EFA4-6465-E246-1FF7364F9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8" creationId="{A0BEC1B7-EA9F-C73A-4E6D-D2A470879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9" creationId="{2D3069B9-DCDC-3DB0-F317-2C6CDE7D3B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0" creationId="{DF6AFA9F-A5B0-66D1-633F-69F4869D85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1" creationId="{E488209D-E714-6B3D-1F87-BEE438159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2" creationId="{E1D326D8-217D-650F-6FDB-16F944450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3" creationId="{6E330FEA-9E0E-B5A1-A8E5-1C1DD85EC6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4" creationId="{A28FA9CE-A8E3-5167-B116-A1CFF59823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5" creationId="{854A832D-6F16-754B-E1A9-71CA48BE0E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6" creationId="{12E083D8-0653-A790-7605-E35E79ED93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7" creationId="{9DBC3ACB-B5D3-B666-BD94-CE9CAC79C3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8" creationId="{A1C5CB94-CB56-2BAB-17CA-0ADF127791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9" creationId="{17922B04-EF2E-A01A-393A-DF192D333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0" creationId="{3F1632D5-A8EB-3374-0677-1FDB5D2705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1" creationId="{79CE8239-72B3-98DD-BFDE-E1E581C145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2" creationId="{E2B913F0-F4A4-4EE4-8CAA-5DC7B9A43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3" creationId="{8CE33283-A005-300B-6252-15B9A83B78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4" creationId="{08EC888E-D12B-48CA-3A64-8BE680CF55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5" creationId="{CCF272B6-57EB-4FA2-F30B-E7C3C4C99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6" creationId="{2CACF00C-B443-B85B-A79B-3CE6DA8F6C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7" creationId="{3ACF5223-358D-571F-A4F5-9834529EC6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8" creationId="{234A8ECC-E4F4-854A-2ADA-D629A0F6B9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9" creationId="{16E8A882-93C6-DD8B-E160-5FD54C1DAF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0" creationId="{03BDD31B-190E-AA78-554C-060E962A59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1" creationId="{82E9D1B0-9D4C-BCCA-0F70-5F76097621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2" creationId="{D1290CDC-6FA5-89FF-F955-6A601E88F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3" creationId="{293E2A49-5FBB-2775-946F-10844EEB8A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4" creationId="{2C386DC4-97FB-98F0-A98A-E20C2B7C2E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5" creationId="{A3B6763D-59EB-68BD-3102-6B05B4A310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6" creationId="{EC4733C4-C2B7-80F6-6D32-86BC0966EB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7" creationId="{79A97941-8CB3-E9B1-BA93-A069ABC2A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8" creationId="{28FAF14A-CE9A-4F12-0A50-B2DB499197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9" creationId="{C9791BC0-08B1-1547-AD71-FEA6D61076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0" creationId="{DA3CB255-9398-585F-0C01-00AA847EDA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1" creationId="{2AA14F96-9A71-AA9D-0887-AFBE72814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2" creationId="{66B0563E-5BA2-439B-6977-A6B6AE6D82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3" creationId="{0B7B0176-7EE0-9F6A-9A72-066D8AB3A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4" creationId="{AABDB56A-EE8C-8A3C-477D-824E5D088C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5" creationId="{96A1D007-C7B2-A9F2-CC38-67119E0BA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6" creationId="{B48E8CD8-B93A-F7D3-23D9-2DBD9C8953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7" creationId="{AACA30A7-CB41-C6EB-5A03-4880993F0D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8" creationId="{B50F60A5-FDDE-79C2-B8CF-E43D0C545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9" creationId="{71647423-B3F4-8C8B-EE52-E079866BA3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0" creationId="{8D203C1B-0915-0108-BF12-8C37072D77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1" creationId="{F9A6735A-CE92-6195-F43E-50B5EFBC8B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2" creationId="{D194B29B-8E39-45E9-3FAD-DB454D58B8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3" creationId="{0AA268D0-EE93-FCD0-04BD-2CCE5B44F9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4" creationId="{785CAEB7-83BC-2594-654E-2815C9A09C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5" creationId="{3C1D7C4F-CC56-4817-336D-A77059CEB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6" creationId="{747591B6-8AEF-C961-4A20-F72407E7D4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7" creationId="{5C3ED384-CCBE-FAAD-F9E6-8F80D0DA2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8" creationId="{9DB946A7-EF69-16A5-1C54-14B9170F7E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9" creationId="{D8EFDAD6-870F-383E-958C-9BE314106E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0" creationId="{8DBAA192-102D-D543-5A05-0CCBB87094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1" creationId="{69728BC8-34BC-56C3-FF4A-E0FF8FF5FD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2" creationId="{DD319B84-29C0-36D3-3462-7531705C9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3" creationId="{5F1067E2-CCE8-3D50-F1EC-DE76BF9DC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4" creationId="{4D8250CF-5638-F947-7D9F-E3BB8E2D5D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5" creationId="{666763A2-261B-7FAA-6DD6-6C3967FBD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6" creationId="{ADFE10A8-0EA3-3363-4C80-5CACB10C76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7" creationId="{76B3A534-88C9-F545-56A0-8107685CA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8" creationId="{B2BA4A2D-A72C-C4E4-44BD-780DD8AA0B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9" creationId="{B5CA9914-34E7-C3FB-FD44-E43EF82C0E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0" creationId="{CFBA6BF9-1AF6-F83E-9442-FFAF2580F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1" creationId="{D3FE09B9-C043-EA4F-8487-95C76FCC98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2" creationId="{12E0D5D2-9583-4877-C1C4-30C301079A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3" creationId="{1F5D612A-50B9-E984-480D-41CCA0B35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4" creationId="{A8551360-99F6-B093-4E63-085E0837D0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5" creationId="{C3B90842-AAED-3D5C-C93B-99A82B63C3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6" creationId="{9D4C54A0-BDE6-4062-AEB4-51FFC2B7A2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7" creationId="{9FC2D46B-7564-EBB1-1AA2-E94757A30D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8" creationId="{2E3BCE21-322E-F437-4FBD-09A301F16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9" creationId="{002D241A-EDD3-E01F-7ECB-70DAE10FF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0" creationId="{51981D38-BB8F-A831-3326-4807B2BB45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1" creationId="{2307E74C-03B4-AE47-E797-25CC0F690E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2" creationId="{44C69950-26DF-5AE5-5178-A8DAE42C9D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3" creationId="{DE08A8D0-8D4C-48A5-A548-BC5DF190B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4" creationId="{68A3CFDD-B3A2-516B-BFB8-F9586CAA0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5" creationId="{38B50B49-43DB-A12B-EC25-F816778D56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6" creationId="{E3EF8E1A-3D94-AD64-4DC8-CCBCB786C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7" creationId="{E61FFCA4-A32E-3680-B4C2-3E26AE8A76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8" creationId="{1FC01C14-77FF-D26B-DA25-339FED9B35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9" creationId="{F6028BFC-28C4-2E7C-5C4A-42ADB1C56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0" creationId="{3D96FE1F-E8AB-62B9-C55F-76CC73DE2E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1" creationId="{3FF2D17C-B859-0107-B8C4-802C6FE041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2" creationId="{9E730466-768C-9F0A-AAB6-7BB624B04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3" creationId="{7D453D7A-282E-6A8B-3832-39F2750283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4" creationId="{9B7FA213-7ACA-2B93-9D7B-D0248070C2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5" creationId="{F2733343-1567-43E7-64E1-3527D4A7B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6" creationId="{37B304BF-9AB7-7E49-DD1A-869B3F34C1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7" creationId="{A1D4C112-63BC-AE5D-CA06-DBFF844386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8" creationId="{AFD69263-F032-A38F-2886-1605A60E5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9" creationId="{BD64B99D-9ED7-7A83-312C-A1340C1791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0" creationId="{C3DEFB41-926C-4B2E-5C4F-B9D8F6B2A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1" creationId="{6891E5CF-8C3B-F347-7371-0BC742358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2" creationId="{C65F3BEB-859F-2BB3-55BB-1015E923E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3" creationId="{96604564-51D0-A45D-FACC-8782A31196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4" creationId="{0DAF8F14-5439-C8F7-5B0D-EF0D2D4EC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5" creationId="{2136B551-91E0-66A1-E588-60EBC314C7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6" creationId="{EC59B3A6-27BD-51E6-E13F-5CF3E830BC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7" creationId="{14C9BBB5-6BD2-7053-F2DF-03117E04ED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8" creationId="{2C946FBD-523B-B665-E5CD-BB6080A8B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9" creationId="{837220A5-CF6F-D886-811A-03EFE534C9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0" creationId="{DE60ADD0-357B-1D71-4482-89EB64A71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1" creationId="{B60865A4-9A46-2609-9855-5313211023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2" creationId="{300F21C0-8B56-8AFC-7182-8BA50E537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3" creationId="{922B853A-6CAB-FD95-74E2-F94206C5A6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4" creationId="{06548B64-BA34-EEE4-02AB-B80A2B309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5" creationId="{C3912E36-87C5-C68C-512D-B0DCF197A9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6" creationId="{7713348D-0A15-C0CC-76DE-744671E05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7" creationId="{5518B9E1-4022-8431-265E-8BC7BCBF5C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8" creationId="{EC6AB50B-06F6-EB05-8212-6136AB6A07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9" creationId="{10BCA122-7984-E4EF-61AC-805AD5C48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0" creationId="{4EF2CAC5-507D-8AE9-4AAD-79C236C3D6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1" creationId="{B6CAC2CA-6293-4A95-D1D0-34EDE10DD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2" creationId="{416F0DDE-945D-CC24-FD29-2C1E40EF4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3" creationId="{F8688E3E-59EB-EB67-9A2B-1B14A5DC1C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4" creationId="{714A0FA2-6C1A-036E-DCCA-C574ECA4E2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5" creationId="{3EBBDFF6-D2EB-F5FE-6589-06CDB82427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8" creationId="{892212BF-2A87-B5C2-01C0-B3A98F7BF1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9" creationId="{BFD082D9-C7B9-9D3A-A930-2638510BB7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0" creationId="{A8FB71BE-32B2-982D-C1A1-FD4B2249F1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1" creationId="{C56E8650-3656-F6BB-2BAB-4531F4B674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2" creationId="{2969504C-1845-A11D-E9E5-8A3843215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4" creationId="{05854677-8F41-95EE-D53C-7A34E2BA60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5" creationId="{B765B55E-7983-E1A5-3411-6A518E6D43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6" creationId="{C2A687B7-6DC3-BE7A-0A5B-4B1F71E1B9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7" creationId="{4C07DC88-5383-0E6F-1F81-9F578791F5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9" creationId="{C03D0B42-87E9-BF36-6F86-0D76F96C1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0" creationId="{F6F238E4-71ED-FEC1-1564-BF8AFB0C7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1" creationId="{F6E9F325-DAF3-6757-9C16-2D761C3867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2" creationId="{7ACCACE2-FFF7-0CFB-8A72-1FE3208F13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4" creationId="{DEE3894A-8AE6-1CE9-10E4-9FDA9E43F6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5" creationId="{4B557D08-615C-7B87-7DF8-3F591AF0A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6" creationId="{89D1582B-900E-2935-79E9-8CC0B3F436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7" creationId="{76F2D040-2A2D-693C-C5F8-FECD694DC0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9" creationId="{97E89579-2780-DEEC-5D76-D0B164780C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0" creationId="{02A6DE61-2FDB-AF74-748D-3EF5256BA5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1" creationId="{92B7EBF9-9CD9-167C-1F63-581DD21F2D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2" creationId="{3AF1E620-B350-4573-1FA8-E48632791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4" creationId="{BDD543AE-F895-E9DD-0922-80361AE03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5" creationId="{F6ACC726-E967-56D0-5190-F0AF0374A6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6" creationId="{85F90275-8CC6-55C7-34E2-D5D63C43C2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7" creationId="{52B0CA8A-19EF-FBFE-9FE7-D1910B4303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9" creationId="{9B81974F-C540-3918-C428-1E8A2D5A1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0" creationId="{306B7662-99FB-6E25-2D46-D14388AA6B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1" creationId="{5B64AD73-DD94-EECC-4461-11C067578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2" creationId="{D9DAD427-0C3A-EE67-994E-404982DEB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4" creationId="{2392C8B0-385A-538B-DF2E-B194947BE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5" creationId="{7FB15315-7374-9F8B-7102-D41937D46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6" creationId="{6AE52940-1D10-D764-3084-53BF7B6D5F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7" creationId="{BC19A70A-6B36-0634-2875-6E2C6C2B05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9" creationId="{5A64E38B-6EF5-750E-21E6-2E1F6FB4D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0" creationId="{9FC802D3-C8E8-249D-DADF-5938505EA5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1" creationId="{35372996-5E09-4A70-BDFC-1A8B0D57D9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2" creationId="{C9D7A6A0-77EC-1FDE-5372-7F4E6231B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4" creationId="{D2698DE9-E0B0-17F4-ACF7-60647312B9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5" creationId="{588A2868-4155-E06B-2BFE-E028DF2A1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6" creationId="{8498BCA7-F8A6-A5F7-BAC8-55C219C513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7" creationId="{81C766D8-DA21-BD86-E4AA-611D03A8A5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9" creationId="{4AE00238-9E40-103E-3682-E11A8352DD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0" creationId="{75B4285B-2CFF-ACB4-6497-D34F95142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1" creationId="{7F2C81BD-3200-84B2-DEBF-CE8FCEBE5E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2" creationId="{CA33584D-C12B-9477-A918-CEA5EED7F4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4" creationId="{72DD7D95-C7D1-8BB9-4C32-2E3B27841A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5" creationId="{11937686-1420-7758-0F7F-F68D2CB480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6" creationId="{E9C0827E-A7F6-E5B3-9F57-48AC7C34B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7" creationId="{385F3FB0-0DC9-798C-7BFF-16B88FB579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9" creationId="{C1357730-5A76-3555-865F-10F0E07B8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0" creationId="{1A20AFF3-92BC-772F-6987-1749F102C4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1" creationId="{9C8FDA0D-229E-0AE4-EFC2-F05A944211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2" creationId="{A0183DE9-E942-62A6-B2DD-DD0EE21136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4" creationId="{64D8C00D-DD7E-A6F8-58F2-539FE7F78F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5" creationId="{07DF43C9-26D6-EBC7-2E52-296CB9C1C5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6" creationId="{B4B3FC5C-8EAC-AC9F-1FA1-D4DCE23328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7" creationId="{E2A17C8F-94EA-8D9E-B0F2-1F3D76CFD9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9" creationId="{CD29EEB9-F797-341B-BFC4-15070EA152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0" creationId="{46E8DCFF-C70B-D30C-FB85-4A1C346BA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1" creationId="{43624320-692A-F9C9-3791-C1E607FE7A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2" creationId="{729DAC00-E92F-D151-C8B3-D84933D8B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4" creationId="{E383435F-6B42-3324-4A5C-86118D168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5" creationId="{DADB7633-CAB0-04D9-2461-92FB83257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6" creationId="{10D72FEA-B74E-032E-91EC-38D757B950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7" creationId="{D2E8C867-86D5-40DC-E4E2-A867226F8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9" creationId="{F6028AE8-D622-EA09-5783-C81D6F169A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0" creationId="{C3A63346-6416-A333-0492-59BD7A8EE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1" creationId="{A769A009-19E1-B84C-E39C-E37E6D638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2" creationId="{13B8788D-9BD6-12E2-8B8E-F6EA727AD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4" creationId="{1A52F34E-BA39-F3F7-E477-007210688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5" creationId="{593C1BB3-769C-C37F-EA63-A5B341A6E4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6" creationId="{8B3F9453-9FDF-F855-30CB-6D5EFFAE4B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7" creationId="{6070753B-A118-71C7-2DD2-A3EE57EF31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9" creationId="{65897B60-A5E9-09AB-D90F-8839155E4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0" creationId="{4DB85C1C-0069-145B-AC51-A9C0D98A9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1" creationId="{81D88B70-67DC-692F-19B4-0089D2DAF6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2" creationId="{CA2ADB02-009C-C940-27A8-E1AF96366D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4" creationId="{1B58C467-1C91-33C0-9C49-93C0326C5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5" creationId="{17DD1219-8467-7409-B113-5CA9F2FFF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6" creationId="{82C7EF70-25FA-B746-D06E-58623C831F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7" creationId="{8127C2E9-42DB-81F4-6F0D-40EAD5C685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9" creationId="{1D867E88-A669-162C-54A2-2A42476A76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0" creationId="{7F5C9BDA-1DE1-013A-6E00-FA25716F16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1" creationId="{9B97A8D4-705C-068B-EFB4-12FD15A22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2" creationId="{2CE662F0-76BC-6B6D-E8DD-8AEF3CA1C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4" creationId="{D5FEF420-8424-759B-594F-819C8E031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5" creationId="{592F9177-80E2-B436-6D8B-12F2F443C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6" creationId="{72EC945C-478F-1DCA-FAE3-9E46D0163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7" creationId="{B964DB77-42F1-8042-61A0-AA81134CD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9" creationId="{E022E3AE-92DE-EAD0-2338-8BA89E752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0" creationId="{3D85A4CD-E92F-46EC-FD07-B3D1A1F4A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1" creationId="{E5E02034-F67E-4455-8E07-9821AB6C5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2" creationId="{EF0FB8E6-3D37-E415-EDD7-7FB5BA6F4A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4" creationId="{2024F42D-A942-362B-7623-E6D2F2BD8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5" creationId="{2F9A77E9-BD3A-AAD4-267A-302FE31AC6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6" creationId="{87B0FA21-B8E8-B23B-A2FA-725774BEF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7" creationId="{FA0061C4-365E-3038-7E85-EB5D3381F9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9" creationId="{CD389E3F-FF21-E33B-4F60-C20B7018AA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0" creationId="{886C03D0-9273-D4D2-8FBA-31D49FFBB3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1" creationId="{5FCD40F0-F739-4A36-9F57-6635A507F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2" creationId="{D5CA0B24-42CB-4338-55D5-FB33F2FC6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4" creationId="{C54AD4F7-3DD4-9E59-F096-3C13DA4EBA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5" creationId="{7F9896A7-1C00-560C-0893-8C6D13EBA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6" creationId="{3C1962E5-1164-80A8-9D9D-78C8F441D6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7" creationId="{4A2BE014-E607-B25D-6959-163BE9F0E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9" creationId="{2A2F14A2-A102-E6D5-1B94-78652CB10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0" creationId="{C49D3740-072B-DFA6-ADA9-F2335E4A28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1" creationId="{DF3CA742-D4AC-2C57-52B2-55EE99006F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2" creationId="{E644F991-DA2B-927C-1BF9-5853C3C746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4" creationId="{62DBC238-F328-F505-F716-F74D83F055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5" creationId="{E9909E97-2202-C718-0743-6B5E8CB010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6" creationId="{D6A4E686-BE53-E1CA-2D89-54FA1CF2D5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7" creationId="{57DE2910-AF7C-277F-BC61-D1D82D5173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9" creationId="{8F42FF0E-6223-9E7C-06CA-53AED14FA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0" creationId="{91DFC11B-F4CA-927C-3CF9-244BE72694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1" creationId="{98720AF1-0358-6275-99E0-F079F389B7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2" creationId="{F3F4D4FA-8D7C-B8A3-8139-5B8A8EBA5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4" creationId="{4404F7E5-2784-D2CC-CD44-BA0B9D1160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5" creationId="{9FEC5E02-9A00-4255-0266-627F223FB7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6" creationId="{FCDCA3E5-6EF1-BDA8-0D94-5016D153A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7" creationId="{CF9B8F40-FCD1-88E3-2116-61D8173CF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9" creationId="{D98DFA9F-B0F9-B0C5-0968-A5D2356AA2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0" creationId="{F8A90B2A-316B-4DA4-36E1-60B652A0B1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1" creationId="{4D8E33BB-1E09-CE9C-8C86-67725B7840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2" creationId="{65CA324E-5DE8-CD15-B6EB-9325A9214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4" creationId="{4237FF1F-3066-70A7-2D68-BC1CD07F65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5" creationId="{BABFD9CF-ED49-A0B0-E257-837275970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6" creationId="{DBC3AE35-6E99-AFE2-3992-BB4C644B13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7" creationId="{22EF1FDD-05F9-ED62-1146-676680BAA3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9" creationId="{DB45218A-10C4-36BF-5609-26CB1A9D3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0" creationId="{E3CB7188-6ED8-74D7-4852-36ED0EBE1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1" creationId="{308A08AB-438D-EB28-0F72-5471098E6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2" creationId="{A47E881F-5856-52B8-3A9F-174A3794D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4" creationId="{CDD6E8E5-569E-94B6-B436-D8B98A389D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5" creationId="{9309854D-3DBA-C3F0-C77D-10A55A22FB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6" creationId="{ACDFFF45-CDB2-7C91-028F-252F246532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7" creationId="{FEAAF1BA-54F3-CFE6-255C-0620A44E47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9" creationId="{7122802A-9702-D9E7-E32D-8647882266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0" creationId="{F9E4F872-DD06-2E29-551B-E7D23DB23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1" creationId="{DC1CEDFC-FDA6-D014-9B5F-E85B5DB095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2" creationId="{9330D366-F2B7-A6CA-7761-61328D0CDF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4" creationId="{3B767C61-7B0C-C804-0E24-326A7DCE8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5" creationId="{6BA21F40-141E-36C0-528C-689024F3E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6" creationId="{54838590-F2E6-C32F-96C7-60AAACED09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7" creationId="{95591490-08EE-B92B-DE93-065EA28F72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9" creationId="{3354FBEC-A62C-0D73-B329-BBFE7B7F93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0" creationId="{4AEAE639-1F59-882B-E804-D476D2D94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1" creationId="{412306AB-B3AE-1202-E3C2-5C40B9C06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2" creationId="{50EBD041-6CB8-CF39-F1ED-B12703D694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4" creationId="{18946085-F8EF-2849-07E5-93076C9AA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5" creationId="{EC99C360-2394-B183-1841-9C97C02AFB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6" creationId="{DF8369BB-8576-1488-F4A5-7D1DDCEAD4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7" creationId="{81CCA1A3-6E14-08CD-D4EC-54C6A10336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9" creationId="{7D3B7180-763B-4D0D-11E7-DA472659F5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0" creationId="{668AD737-934B-088D-9F43-34EABA0E6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1" creationId="{85E6B77F-5946-1BAA-FC15-EB8D265F59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2" creationId="{0D210AB9-9B50-5334-D417-6EB143176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4" creationId="{3E96DF64-67BC-BD03-9FE5-F9D6D410D6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5" creationId="{0E2F94AC-1223-E7DD-ED66-74B117980C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6" creationId="{C1ED9287-C247-1F83-F7D0-F9AC02E86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7" creationId="{9FE73904-408B-DD84-E795-F7CF338A0B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9" creationId="{ABCF398A-A952-07F6-C6DC-1814DB40A8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0" creationId="{25CDCED9-2B81-C952-3EDA-0D11355961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1" creationId="{35ED749E-E1EA-366B-6753-86655DC43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2" creationId="{13534AF7-C793-91E9-6553-554B2ACF2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4" creationId="{87F87ECA-4942-AA24-21E0-ACD095578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5" creationId="{573CA254-BFE1-BFC9-AA30-A02AC02425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6" creationId="{AB00B40B-F6C0-2076-85B4-BDC4CE2A1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7" creationId="{7ED0768F-E258-E396-C854-1F3DF6FE57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9" creationId="{11A922D5-BC30-C6A0-0410-1802F2625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0" creationId="{B788A26C-C347-7B31-C629-AF29376500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1" creationId="{F8097275-E351-EF50-2137-4999A6D2C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2" creationId="{AF4780EA-3817-FEBD-3A5F-02EECB256F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4" creationId="{CD1CAF5D-9CFF-7F79-83DC-35B75A816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5" creationId="{A63E1EC5-7228-30F2-E1B9-4AAF596983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6" creationId="{C9B58AD1-11F3-4FF2-0124-110EC71242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7" creationId="{8BFCC41F-CF54-90C6-3CDF-34A545C713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9" creationId="{2A32EC96-06F0-52B1-15EE-1FB39E7FC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0" creationId="{BF1B2E8C-CE01-28B3-CB06-3C4B1B5DD0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1" creationId="{3DEFDCA9-C201-1F06-D5FD-8B8C2BA84C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2" creationId="{1C9E8C39-7451-1071-8FC4-A5097BB66A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4" creationId="{057B44A2-4528-3062-3FEB-B93B8785DA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5" creationId="{271A347B-07A2-671E-D66F-C1C711D528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6" creationId="{81DB787A-8A12-7E2B-B308-B487561634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7" creationId="{A5C0F9A8-01F2-510D-C716-24A0091FF0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9" creationId="{136AC257-6DA4-9B47-2DEE-97C0E3155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0" creationId="{B776D064-FF4D-43FD-D529-F491DFED0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1" creationId="{351E8AB0-03FC-1D26-2A22-7CB9544241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2" creationId="{E7900666-1B2F-F94D-D604-F50FFDB555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4" creationId="{9D8C4E5D-D222-B8C8-F2DA-9D40171215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5" creationId="{3A7068FA-B580-397D-1077-4A1ACA01BD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6" creationId="{CDC4C27E-01A2-A2BA-B14C-7D11BF700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7" creationId="{688E5851-969B-DBEE-772F-7F4739525D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9" creationId="{499E4C97-B946-7946-172D-101BACE4CF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0" creationId="{07552FBD-9E55-905A-ED6A-657FEE5F70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1" creationId="{A2434B04-A538-03A0-F2E0-79513293E5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2" creationId="{73D69B1D-D604-789A-124A-F10B9BA812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4" creationId="{5740987B-2372-BEEF-F76C-C247D2168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5" creationId="{874BC930-6E0D-B3DD-46EE-3C3C7850BF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6" creationId="{539B5304-4E41-FE3E-D395-466EF93F7B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7" creationId="{9DB936E6-588F-B24D-3785-0F864CBE3E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9" creationId="{7B720912-9559-C614-3694-8DF55EEE8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0" creationId="{9CC7A7F7-C392-037B-E4B2-8438431EC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1" creationId="{17B664F1-FD6E-2569-1CC9-8F134A489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2" creationId="{9B3FDDAB-2505-B16F-30AA-F3952AB17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4" creationId="{6160DEA8-D63A-C378-2217-7AD1D1A75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5" creationId="{12AF299F-6661-81E1-3391-D287A7020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6" creationId="{826D884C-C670-FBC0-760B-29FFBF33C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7" creationId="{7C9558C3-BB43-1E34-F488-781FAEBC2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9" creationId="{CC7935F7-CC8E-F084-37A1-6667EE2692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0" creationId="{57E2738C-9E18-185B-FDF6-4614FACF1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1" creationId="{84D53D8C-7BA1-27B6-D083-7F0520A65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2" creationId="{C1B56486-854E-7624-2E13-DD81F072B3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4" creationId="{C33959F9-00C1-72C2-50BF-1A9E1832A2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5" creationId="{DEF1B031-1AEE-647A-A3EE-908725C4E2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6" creationId="{C5CC8C91-10E9-B860-0F0E-7A1A3B8EA7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7" creationId="{13CBD727-0332-1C11-BCF9-F2E8EED64B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9" creationId="{6FE5C228-74C9-E02E-3E6E-48B8986621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0" creationId="{54D3293E-D83C-5C0C-0458-BE6D5CC220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1" creationId="{CED80B0F-D4FD-3021-BD59-2552FF11F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2" creationId="{ACE29DAA-D355-4FD7-BBAB-15896B802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4" creationId="{FDBDBC5E-E51E-917E-993C-754808252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5" creationId="{B0033CB3-38F4-B755-8490-BB6759D71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6" creationId="{FE15781C-8CEC-9AB9-265F-A14EA01E04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7" creationId="{D2EAE1B5-05B9-63E0-1D40-C8CE60488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9" creationId="{C5D6AABB-DCFF-3DEC-8AF6-C04755775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0" creationId="{45606064-C3C6-0E96-80B6-3681041CE2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1" creationId="{10243526-73C0-5A4B-CA30-37E62BC4BC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2" creationId="{3D3ECFEE-210C-6A30-C969-FC749B3945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4" creationId="{841A6FC1-97D7-5E36-CA4D-449580F8B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5" creationId="{6F93C7E9-7081-CB7B-7A8C-F09AED89F9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6" creationId="{9843079D-C992-4964-2474-C10E9310B2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7" creationId="{817191C9-C5A3-24E1-3DD1-FEB90DDD80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9" creationId="{9D6C7AB7-AA5D-E6E8-10E4-41E0A1A3F1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0" creationId="{D5F1412A-DCC9-DEBC-5356-C2FED1160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1" creationId="{7645011F-4C64-FECC-384D-BB45796E5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2" creationId="{BDA1483B-57AE-E39C-2F8B-4AB998A535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4" creationId="{3F96B290-368B-7C4C-978A-0F6CADFD5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5" creationId="{5F520263-17BB-85D0-5A6F-8FFC57115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6" creationId="{CEC76E60-C30C-7A15-CD05-87EFC13098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7" creationId="{1D3FED8D-278E-EEEC-EAB2-325157D8A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9" creationId="{FA073F6F-C30C-4A32-59E7-DD44C9EDE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0" creationId="{FD49DE65-82E0-AB5F-EA60-18AD351D22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1" creationId="{8D1D495E-695C-79D6-038B-852C41E7C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2" creationId="{425BB24C-266F-6119-1DEA-F511D938A8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4" creationId="{E387FB4F-8E3D-09CF-A91D-C5610B18E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5" creationId="{F44167C9-1E63-D86A-B87C-564C6011C9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6" creationId="{9563B759-080C-5870-5249-10FA42196A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7" creationId="{C6C9F2DA-99AA-8A23-37DA-BCB37D575F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9" creationId="{17076804-404E-E311-7B53-95A0BD7870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0" creationId="{8A863470-3B87-AACB-0E5D-B187CEC3F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1" creationId="{36D8BFF3-8678-9A7F-F208-043DA05687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2" creationId="{004E62B8-B4C7-A70F-D8FF-39C33D092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4" creationId="{72F16AAB-4D8C-2E78-0F58-182027BF9E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5" creationId="{3824AB9E-23AB-BEDF-6FF2-F62EB9366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6" creationId="{04D5CB68-7CF6-3A21-6B56-D65313E6B7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7" creationId="{ED578D5D-F4EC-69DB-DA64-7F43699267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9" creationId="{15685C6B-3A95-C0AD-7ABC-5E560070B0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0" creationId="{758ED722-D6DF-A463-DB55-2355ED4F1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1" creationId="{1C03E514-8E63-B0E2-450F-ED72CC2736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2" creationId="{F710F83E-B2E4-F0F3-E1AC-803AD28F30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4" creationId="{FC7EBA20-1178-EFB9-2705-4B02910C80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5" creationId="{1A837E06-3CDB-D119-6452-12A4CF970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6" creationId="{AD54C483-E01B-EF30-9854-8E1847A69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7" creationId="{93B5DDDC-B9DA-16AC-1FA8-2CD3214EF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9" creationId="{A3E4390B-CF89-2BB6-EC35-1271D6018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0" creationId="{F16843E9-67F2-676A-C08A-ECEA8FDB15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1" creationId="{4EF67A15-AA79-73EB-BC4F-8655F681E7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2" creationId="{B65C6DB9-0D7C-889D-8ACB-1B91D2A29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4" creationId="{F16D5B7C-89AE-2974-110A-DE68F2B72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5" creationId="{E8586D23-C43A-194E-D52E-D4414F8817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6" creationId="{D284992E-3AEE-7069-C0F0-CF1AAF8D1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7" creationId="{26CB1E08-E565-9E99-00BC-CF60D03AB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9" creationId="{9FFE823D-2144-1300-37A1-D1DACF317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0" creationId="{200E0E0B-C8B2-E370-CB80-CC42627DA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1" creationId="{3A955CF0-DEAC-F407-7749-73AF21138C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2" creationId="{6B447D9E-0ABC-D321-68BF-D5E700185D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4" creationId="{EF12A892-DB16-3096-BBAC-A547C940C1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5" creationId="{199EB0D7-DA88-7D37-C721-CCD89A61F6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6" creationId="{13BB19FA-DDA3-7FB7-8729-2C09B03507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7" creationId="{EAAE51BB-BDF4-EC22-34C5-B519F486F2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9" creationId="{E8F91378-C2A4-47D8-C437-52FAC3FD04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0" creationId="{6B10A58C-448E-70CC-EC3A-3AB9543051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1" creationId="{40F633E3-FBD7-8B53-7277-99B56F147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2" creationId="{F8CB0669-9889-60C5-8D51-13F5B9373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4" creationId="{FA090C6C-4B0A-A314-3BFA-B7BB2CA023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5" creationId="{F420B2E3-6225-8063-7608-725EDD1CCA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6" creationId="{F3E0046F-BFE6-891A-31CC-4E537C283E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7" creationId="{57865D55-7D68-E113-6175-50E6CED2C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9" creationId="{8C3FFE4B-2122-AF9C-09C0-A9434D79A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0" creationId="{517D0751-9AF4-9F3F-9FB3-CB3E37BDC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1" creationId="{6EEAC114-5645-E9AD-98A3-4270A7F10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2" creationId="{79A4ED86-E789-F763-7CA9-7BE2108A3C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4" creationId="{BF6FBF34-B81E-DB10-DBB4-307462E430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5" creationId="{A8CFD606-7435-F146-2B49-1E518BAE38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6" creationId="{B566CDA2-D700-810D-A3E1-9C6A623C02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7" creationId="{7B307170-8222-FE05-A019-D0F489C06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9" creationId="{171987AE-FC51-80CD-E178-4EE394246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0" creationId="{2376283E-8D28-B04B-3C92-86E0623F4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1" creationId="{7E889AE4-B388-133F-5D4E-6855066F1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2" creationId="{8E44C1EC-695C-66A3-6BD6-146DF0A83A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4" creationId="{A2D16EA5-AA01-7D47-B54A-85BCFF41DE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5" creationId="{BDA7C4A4-1199-8253-B436-8FB4899969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6" creationId="{45E9DDAE-56BF-7E9C-C0BB-981ECE3504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7" creationId="{AF04FE28-1662-A586-9D5D-38553C42BC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9" creationId="{C74A5761-A3FE-F032-A5C9-68A21834B2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0" creationId="{6CA4481D-727F-79F7-280B-ED3CD680DD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1" creationId="{BC88399D-59B5-2B3B-39CD-27B0A1515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2" creationId="{E2C199C9-94AB-D221-E27D-3DAD3A9CE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4" creationId="{6513E323-4039-1B34-7758-44862D8FA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5" creationId="{9D1D1323-442E-6E05-4D49-F847B3F0A9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6" creationId="{B988BF83-BD9C-BC44-3B9C-14A2670A80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7" creationId="{4F478807-EB09-9016-277B-CE44DD4BFE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9" creationId="{E8890782-D1BA-9EAC-B4C5-5537936B8E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0" creationId="{6B17276C-C104-3C2A-70CE-80547CA26C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1" creationId="{9F440EEB-85D1-D520-552F-79C357A489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2" creationId="{5984B24F-35BC-6F0B-0C28-F91C6215BF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4" creationId="{8976F050-9D99-5D18-04DE-9767B70C35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5" creationId="{9031F83E-4E1F-991E-70C6-C40B434B24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6" creationId="{D5BC3AE3-5D1C-CC84-77BE-99AC69C7E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7" creationId="{5A73727C-8468-A72D-B3A7-E065D6F238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9" creationId="{5226ED61-E378-F318-D923-1CD7461956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0" creationId="{FE9FA56D-69C1-1964-FD07-33A93D812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1" creationId="{85544342-3064-1465-5D7E-DEDEB93B5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2" creationId="{9FB96DD4-7EFE-7C16-28BF-9A73BB220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4" creationId="{688F4BDE-DB81-501B-64F3-EDFFFB85BA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5" creationId="{6D437648-DF4F-69F8-515A-9D4335FFC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6" creationId="{2FD2CB36-BF92-B265-5E04-AA209B6F9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7" creationId="{C83A6D68-D626-DF24-6964-8EB4E923E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9" creationId="{AEC399F9-DCEE-AFBC-1C53-DB90A7E86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0" creationId="{D80D70A4-0CE5-C8DA-991F-0C8B6298D0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1" creationId="{6F098736-585A-CAA7-AF7F-2D5F0C957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2" creationId="{691EBEFE-A840-323E-D9E6-E3AE4326B3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4" creationId="{DBB60FCC-0A87-1E9C-89C6-DE80808CE1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5" creationId="{1F83B5B7-2B3F-0E4D-8C87-1E04B232F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6" creationId="{5B9D6D13-BF19-7D9C-45BA-638A5AABB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7" creationId="{F9E99CA9-DA7C-3AC0-6E59-96693650A1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9" creationId="{B66609AC-A06B-0528-8D68-1495757AD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0" creationId="{889DD1E0-F9E4-4B4C-DA45-39A4C5EAE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1" creationId="{3DAFB41E-FF75-3D2E-9EE0-AA9452BBC7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2" creationId="{21A69F5B-3D03-C83D-62B2-71EA1B059E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4" creationId="{C73235C3-C6DD-97D4-762C-99E22CA68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5" creationId="{E1E029F1-CE1A-AAEF-1719-9E86A5D59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6" creationId="{97BE20DA-40C1-A57B-3126-C90985BE1C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7" creationId="{D29E0B2B-251F-C127-10AD-0F8DB9F922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9" creationId="{A7768712-ED31-2AFA-0555-2468BEACA3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0" creationId="{E1727A5F-8DAD-D5DA-87CA-AFE37BC2BE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1" creationId="{46C023FD-05B8-9D74-5EDC-4D64260132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2" creationId="{F01CDA76-9303-F25A-E440-1F6F6F9F52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4" creationId="{D2CD339B-11AD-FF0A-9AC4-7A3609B474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5" creationId="{65CFD4C1-E6E2-638F-B883-4A9B2D319B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6" creationId="{D614EEAF-57EB-E482-AF6F-C0283DFB9D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7" creationId="{09577FA7-FCD0-F2F2-24E2-C3E4817EFD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9" creationId="{A7A8DA4C-DE13-CE48-D86D-32110FE2FA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0" creationId="{7C12B2AF-4D10-5C3B-2366-15CD138A51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1" creationId="{C5AD0F14-A8B0-ABDC-6F82-DD2EE1BE5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2" creationId="{BC2E8C9D-FDCC-6948-9ADF-90AFAD0980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4" creationId="{EEFB6C93-8A56-4FE9-3F36-E74373BB1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5" creationId="{B58BD7EF-54BE-0226-E35D-12F0E7D28E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6" creationId="{BD52E952-7008-1AD5-8D5F-4AF2DE25A9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7" creationId="{13B997C2-C350-84DF-3B3C-43BB1E5BC0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9" creationId="{B334194A-7129-6871-35A4-6806B470F1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0" creationId="{739CB8FD-3A90-D47D-1889-2DAC01CA7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1" creationId="{8375E49F-E08B-65B2-FF14-B41879BE70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2" creationId="{1D9B8094-08C5-C697-6569-37B876F25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4" creationId="{692A0F01-7150-530C-121F-DE629900AC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5" creationId="{0D3A8982-1498-B35F-7711-27CDA53F3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6" creationId="{5561528D-A91B-D59B-5880-DBD6D76134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7" creationId="{5736313E-675C-BBF2-FF11-FDDD8071A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9" creationId="{6E09AD02-A6B8-3D7E-128A-9082422EDC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0" creationId="{1C3C70F4-4939-D4C3-F962-5D213AF905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1" creationId="{D7932D0C-8777-18B7-F73D-CE514C626A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2" creationId="{1753810D-D589-1EA2-C0D4-B1B086371E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4" creationId="{B4C832E7-98FD-97E7-A179-DC3240B48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5" creationId="{AB19056D-8B03-AD4C-6D76-07A9B9B0E5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6" creationId="{E1585FFD-3B9A-A52F-2F94-E5BB03EEEA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7" creationId="{FFD31A4B-2735-2244-40C7-B722A0D568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9" creationId="{EC9248CB-4058-9C9F-DC6C-DE6DEDACA1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0" creationId="{7F88D31C-BB48-6D1D-EA9F-9027940E76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1" creationId="{10EE8615-3068-824F-25B8-F7D7C4FD3C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2" creationId="{185632C7-3471-AACE-ACDC-FC945F877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4" creationId="{A9DD79FC-0048-E67D-ED77-595B4E04F1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5" creationId="{B9F5143E-6255-926F-49D6-FCE98A395B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6" creationId="{A9115C3F-9A10-1A02-12F7-FC9FA3291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7" creationId="{DB06AC8F-B463-531A-B4B0-32C0795BC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9" creationId="{834A6358-B7A4-0425-E796-D0502B20C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0" creationId="{9881B30E-732B-A951-98FE-62A78DC60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1" creationId="{8206D2BA-AC11-C71B-B004-13391B2D2E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2" creationId="{9124CFA8-BDEC-4432-194B-B40A1DA24C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4" creationId="{913C4290-20D7-4BFD-950A-AEA6E57F39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5" creationId="{C62A20B2-135C-6826-4394-A566A1A9F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6" creationId="{94301991-BC99-0905-9314-2B2E6EEF04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7" creationId="{FF9607AD-E183-907B-DA1F-29FE26A68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9" creationId="{73D9DC83-5CED-3F02-D560-F84E31ADE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0" creationId="{72129017-23AE-9454-752E-F271C29649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1" creationId="{839F3A06-AA8D-9E8F-3C1D-8A17541DF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2" creationId="{CC6CD270-7E6E-7F49-14F8-A9613DBB51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4" creationId="{5B5D1856-547E-1F75-999C-4E7ED5A6B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5" creationId="{260D493C-77FE-0137-1D98-D3B11B0B10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6" creationId="{522BCB95-65C6-EF98-5589-39F2196939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7" creationId="{5C6AAC3C-E853-539D-B93F-7DA8CF1A6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9" creationId="{FF954BCE-E2EF-0833-C914-EA0D6B50FB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0" creationId="{06BF7C75-E651-2CDC-EA76-2A5DCD43F1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1" creationId="{296EEEA1-406E-D568-6F39-593A871D85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2" creationId="{6DDC5EE6-C513-279F-4798-EDBA227BA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4" creationId="{13D83E2A-36C0-48FE-9A5A-BA3EC9FF4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5" creationId="{1B8A517D-0241-FC5B-2C9A-2B977C3D5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6" creationId="{B23CC6EE-2837-6ACA-DE07-5B30268452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7" creationId="{CA3917F7-8FCC-15F3-3AAD-0FC73DF828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9" creationId="{31EAAA8F-B4C7-B214-B973-ED54BC18E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0" creationId="{B5AEF850-F08E-0A21-D031-E2CB27BAC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1" creationId="{C68691BE-52C8-2632-25AA-A93E566EA5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2" creationId="{4C28CF3D-9666-DAC2-3591-DC36751B4F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4" creationId="{C827B860-677B-1FEC-9E64-2762480D0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5" creationId="{0301C69F-37D8-9968-ED42-2FFE25403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6" creationId="{2F8ADC17-DC7D-B4C3-7F62-5CDC9E600C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7" creationId="{AB476D81-7785-C78F-BA18-A87474B861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9" creationId="{BFD59419-7CBE-FCB2-97B0-276D1E1E18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0" creationId="{296E6857-22D6-D330-F8A5-C077D56708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1" creationId="{972585C1-A170-5F56-14CD-CEFA68162C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2" creationId="{5A8C3268-EE94-3FEA-953A-B0D99B2700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4" creationId="{6D6307D7-F543-5E6F-49C1-B15541F7F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5" creationId="{8469C7BB-0CE5-EBB4-035C-83FA74F89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6" creationId="{0412A976-9858-D940-EF9B-9A13E97F4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7" creationId="{EEC56837-9907-1FF1-7AFD-C58E9C318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9" creationId="{9E6FA3C0-89DB-D5D5-E56D-8BBBB0E380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0" creationId="{F0F16F6A-A18F-8815-783A-4650FD8E0D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1" creationId="{1459ACBD-D1CB-25DF-75BC-38E0B377D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2" creationId="{4FDAC2FA-A9E4-9AF4-A4CE-DEBDCB1DAE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4" creationId="{34DF751E-15FC-E816-426C-21D69EBF12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5" creationId="{98D00A0C-7DF9-7931-32D2-144596122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6" creationId="{D418D797-DA44-674F-8375-3181FA70B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7" creationId="{B8BB9322-0A16-F7EC-B990-934BD031AE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9" creationId="{30DE8292-4D36-CF0E-ADAF-27B2F90297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0" creationId="{CAA861B1-E8DB-E28A-A7A5-173CCCF70C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1" creationId="{9626E245-4852-1B97-C7F2-EE2EE1CD87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2" creationId="{13FBE0F6-4DE5-E857-9E2A-0FA2BE677B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4" creationId="{1F6F4BC5-9101-91D6-425C-0094EAF2A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5" creationId="{A936176F-2315-6140-A709-1984BC690E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6" creationId="{23CC97A7-2046-D23D-4C00-352021D6EB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7" creationId="{1C8E3F70-9CB6-B9A3-9F5E-2B1EA444F1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9" creationId="{1668AE9B-12D7-BFAE-C0F1-0842B328E7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0" creationId="{04D169A6-9018-6BE9-B228-A3DA7CD224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1" creationId="{2FBF2A18-B171-8C53-E42F-CE6E61C8C3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2" creationId="{EE6D887A-B9A3-05A6-72E1-B0EB7F616A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4" creationId="{CCCE957B-3340-E177-C1B0-E1D5A4CF9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5" creationId="{E4463EB5-5FB4-973C-7607-D1A3DE38AA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6" creationId="{B7E1F903-25D5-4E6D-7869-BF876A84C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7" creationId="{CBE928AB-E055-AFE4-0A02-0247067B6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9" creationId="{7CE42DEB-F11D-A3CE-1672-DB7AB87DB5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0" creationId="{80CDF82B-E0CE-3043-6C31-D26AB66604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1" creationId="{0A648592-6B29-7BF3-072C-454693CC66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2" creationId="{B09188C3-07AC-3B79-C64D-90B3A2C193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4" creationId="{C7BA9744-2A07-0A73-FFBD-975B6560F4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5" creationId="{D3157F2A-31A8-5FF7-707A-3CE992998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6" creationId="{311E1B71-F3A6-D0E1-5E0C-4A1BDB35A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7" creationId="{D78048E4-483B-733A-9B60-1996CA23F3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9" creationId="{2A45D1F1-AA1E-D9B2-7B7A-BD33559201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0" creationId="{6E1C450F-582A-BEB0-0388-EACC0B4648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1" creationId="{B9AD8C9E-80E8-3925-F77D-3A9C116B3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2" creationId="{24642E79-81EE-3C30-BB99-5EBADEBEA6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4" creationId="{D76EF3B9-CBF2-2B15-E642-6FE4CCF97E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5" creationId="{E8E47723-1947-289E-BE62-6A7AB51340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6" creationId="{EE80E3B4-DEF7-37A3-166E-7F1D65EEE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7" creationId="{E9607BF7-9CCA-EA60-C36C-9D961DA89B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9" creationId="{354E0D4F-3D4C-64A5-2F22-9290CAB77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0" creationId="{C47128D6-5742-7795-6BD0-1B486FE59E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1" creationId="{3A4E633E-AB44-8473-D7F9-14F5E19A08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2" creationId="{16D43B4A-E8B6-C0F6-84CB-631EE71E3F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4" creationId="{D89A53AB-78D7-22E2-4688-8D574A1936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5" creationId="{1EF9E7D7-7375-0C5B-6169-F864D12458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6" creationId="{9B96279E-8999-A524-3FB1-4A2F4F269B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7" creationId="{2E3C9067-74B3-1633-1639-05131B3BD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9" creationId="{82C20FB0-1726-08E5-4EF4-D77D30198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0" creationId="{E9EDF424-07F8-DD22-912F-4815B67D5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1" creationId="{7FBD1EEC-2400-620F-20E2-CD71585A59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2" creationId="{3300F716-83B3-9E0C-50C3-8C3B73180B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4" creationId="{1BB3F8F7-E31E-0825-E4EC-F17966E2FA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5" creationId="{E2024882-497B-53C8-7C9D-31FE8DACCD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6" creationId="{FF448E77-0A72-6C90-ADD3-E9DF8E629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7" creationId="{8C730C53-AD48-1937-702A-F86FCD542B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9" creationId="{CBF8B272-893A-14E9-0321-F1AD51FB10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0" creationId="{C9115C22-0597-97FC-A78A-2ADEA5E67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1" creationId="{5BE05039-FB54-49C4-2E55-94B80CE0DA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2" creationId="{42288045-B5D2-51CA-72DE-AF0924A661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4" creationId="{59339B76-E01F-0B6D-C05D-7C15663EEC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5" creationId="{D9BE0C8D-91B4-44B7-30A9-CA64F3FEF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6" creationId="{1BED3E18-CC73-72D3-39AE-B10BE72F1C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7" creationId="{3C04B682-CCBC-9BA3-9447-29D4262584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9" creationId="{D5A017DF-B6F9-A241-7EA8-DA49DFD31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0" creationId="{C74D63A6-2C5E-B5B9-77FD-057C5148FF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1" creationId="{E2356E85-31AF-1636-121C-AFBC00A7C2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2" creationId="{D8D11E57-7FC7-6107-6F7B-A1AEA64AA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4" creationId="{3C927023-E91C-2BBA-38A0-045FFC04D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5" creationId="{5B2D47AD-A152-3ACC-EBFA-552A34EEE8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6" creationId="{C544C95D-DA32-238D-4C24-30E53F9F82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7" creationId="{C8BC168F-43E4-E3FD-91F0-913E2DCFD0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9" creationId="{DEFA4D7B-F5CA-0C1A-5199-F12B34B742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0" creationId="{72BC09C5-33F6-155F-322E-ED09F5617C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1" creationId="{F05C646B-5899-6285-92B2-7B526DBFA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2" creationId="{3E476C56-5F32-E560-8F74-85B4CA7F3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4" creationId="{A78BFD2E-A4CB-FEA1-846C-0792F5A77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5" creationId="{E7BA969C-26E8-8B0E-0F1E-7E2899A1F0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6" creationId="{6F583737-043A-22D4-CF24-87038E3E97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7" creationId="{77965A01-4934-9449-992C-867CBB652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9" creationId="{B91B09A5-AE9F-E51E-BAB9-2CEAE255BB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0" creationId="{9701A395-C590-A4DE-3874-B17219D52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1" creationId="{4C46C888-6AD2-E744-ADBC-30BB10098F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2" creationId="{BC12E33F-DF54-B9BD-09F1-EE67CEA14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4" creationId="{1CBD85C8-B764-0F79-2778-F93A9520DD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5" creationId="{96D4B767-D41F-0D50-E69B-679DE9EC9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6" creationId="{CEF10321-6DF4-2BE7-FBFF-C35754A3AD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7" creationId="{20C38112-F8D5-229C-9D3A-E4B4A2E958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9" creationId="{3C22892D-1574-7479-DE18-445266C239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0" creationId="{7EABBF42-16D9-BC61-239A-47DFD7DD01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1" creationId="{346790AE-B692-7A3E-C9BA-C170586FA5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2" creationId="{8F8007FC-2A62-B11A-965C-0EAB742DAE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4" creationId="{8A921F2E-8281-30F5-6495-C849D3969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5" creationId="{847BE40D-F591-30EE-EE57-C138CEC452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6" creationId="{C3D296DE-AF1B-F2D7-33AF-D3BF9148E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7" creationId="{79EAE672-975E-6D26-1801-4FC44EE81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9" creationId="{4E651B57-0A8C-B4F9-5575-44005F2552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0" creationId="{D2EE2A19-B09F-CC9B-0D4A-183D0CFEB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1" creationId="{4E2A94D1-3116-7393-E0D8-0E86AEFE8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2" creationId="{69FCA9D7-42F6-9F45-C00D-7556FBD8B0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4" creationId="{837B48B7-6580-1A81-AD77-AF2ED3E9A1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5" creationId="{581AA1FE-EFC6-8B41-93D2-B168E19DE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6" creationId="{DD1CD47A-38BD-6D07-2468-F7339EA23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7" creationId="{53989FF9-32A0-4378-C50D-CE8C1EFA1F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9" creationId="{337F0F3A-CA84-96B0-FBC8-716B594525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0" creationId="{D95C989A-5D33-DB0D-8BA2-08744D9664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1" creationId="{048A089E-6512-1482-CFDE-CCE8164C77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2" creationId="{6CA8CAA0-0004-5820-E3B1-04133DAD17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4" creationId="{CF93F03F-BEA5-85DD-1DC3-DB3C5892B2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5" creationId="{E4FCCBAF-B452-BC49-2365-D68079E126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6" creationId="{1D9FBC4B-8394-B264-4553-5F7D247ACF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7" creationId="{5C6C91CC-3067-36D8-146D-465EFCCF62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9" creationId="{E988FB53-28D3-2217-3ABC-E365F2D2B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0" creationId="{47BFB49A-8B17-E753-6EC1-769ED05F6C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1" creationId="{0123C968-5C51-5B28-F82C-77B6D13DD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2" creationId="{89708C70-46C5-B214-1B40-5521E3593F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4" creationId="{34DF8833-AFA3-E2AA-7E8F-72A754A4E9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5" creationId="{93AD09AA-8C80-23C9-99FB-155D550201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6" creationId="{C25FFE7B-2755-47D2-393D-37BBE41CA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7" creationId="{84E914B0-6A64-C9F8-FB13-36803F2FB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9" creationId="{533818C9-8332-8EC6-79E9-A93295B4D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0" creationId="{0121C2DF-4BC9-1721-C691-F63270676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1" creationId="{025E9E5F-DC70-C01C-7A31-A2A12B087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2" creationId="{A6EE7144-BB6C-E7F4-1139-62E8D58AC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4" creationId="{38BBC966-D985-0D95-29D9-6878D46EC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5" creationId="{D874E365-206B-D34F-9385-8EFC691DF3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6" creationId="{3B5F4FBF-2F6B-8E62-3845-76A3CC872C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7" creationId="{1ABCA0F4-80C7-AF38-5274-D7D74AB7A0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9" creationId="{88934DEF-29D4-7DDA-5C7D-3FD30D3686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0" creationId="{B215CE38-23AD-F499-CBB5-500A6E3AD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1" creationId="{0BDCC0CF-7BC4-75BA-BD43-4139FF959D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2" creationId="{EFCB2E29-DF79-D060-CA0D-4615DA55C6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4" creationId="{CC490EBB-BC26-3DC9-8B28-7B76C1E8F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5" creationId="{801637E8-6C0F-85BA-0E64-096C04CE58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6" creationId="{E41F9DD0-FF08-7D12-ED5B-CE32E5CC9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7" creationId="{CD618F31-46BA-5098-AAF3-5AA6F64E67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9" creationId="{338F2096-F7E1-8C5E-E59A-7544EA07F9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0" creationId="{854E8F36-6208-7431-9060-17D7DE8BF4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1" creationId="{221F1169-15F1-C62A-3339-B348EF4282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2" creationId="{D0DA62FA-646B-A722-2120-91EB69E30A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4" creationId="{5F3972EA-8CB9-C1AD-E7AA-9C80B49C9F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5" creationId="{436898AB-294A-3525-A8BD-D610C4CBA8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6" creationId="{3EE11958-39C5-B358-72A7-7082758042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7" creationId="{FCCF8528-E86D-3C7B-7C69-5E637815E8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9" creationId="{5E952B9A-25BB-9C04-E92A-A5B9A1E317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0" creationId="{9B80846A-303A-21DF-F86E-B5A70840E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1" creationId="{72818FED-B2B1-F5D3-6713-1FC015D83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2" creationId="{B6FEC8DE-BBF9-708E-07CE-79680747DB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4" creationId="{93F4BC85-2718-74FF-572B-5247AC6C33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5" creationId="{F6997566-FDCE-2DA0-5C93-28AFCF4872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6" creationId="{44B99F34-D9C2-EC2A-7AF9-D34B5D0F6E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7" creationId="{4707736F-2FB8-8241-E616-F84E54889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9" creationId="{6D92D0EF-4EDE-54E4-FF20-8F0648C698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0" creationId="{9258D00F-4442-887F-C682-3B7CC2A038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1" creationId="{F98FE5D1-8FCC-C4BD-217D-EDAA89ABB6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2" creationId="{800AE224-C3E1-9BFE-525A-A4BE948F6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4" creationId="{5AB0878D-2833-2A04-17E6-C5CFD5D86B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5" creationId="{AFF85363-252C-37BF-7C38-7F46E15581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6" creationId="{2A081CD0-AD6B-D2D9-5F73-2044FC70B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7" creationId="{D2B2C6BD-2B70-F403-F751-76246D04C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9" creationId="{3AB18EDD-6C4D-D31A-6CE2-12B9DDB5EA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0" creationId="{6B97E507-C0BD-9D48-2662-EA43CE96FB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1" creationId="{82D92DB4-A81D-9C2C-9F5B-46A45904D0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2" creationId="{D592E46D-A045-900E-46A6-B95CB581D3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4" creationId="{C141F3DA-9A14-33DD-AE38-B73655032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5" creationId="{1E774700-0EB3-1694-44DB-4CB7CFB8C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6" creationId="{F502BF36-0419-9FDC-4A2D-433670E499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7" creationId="{ED76D733-9E6F-07C7-974D-D7F0BAB19E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9" creationId="{641987E0-2B53-285B-7951-FAD214C52E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0" creationId="{49A6D45B-535F-7B3F-8CA8-2C3BF1B8C7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1" creationId="{52EA31B6-A4F8-716A-A29F-464FB5FBA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2" creationId="{39E4546A-983D-A06F-4165-053EBC84CE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4" creationId="{234C3FBD-CD2F-CF5E-5376-181294E24C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5" creationId="{967FD08C-CEEE-6787-E5F4-87DEBD7E29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6" creationId="{43AACDE1-B717-6874-E990-29685F792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7" creationId="{FD66954A-5B6E-4B67-3DDB-0809705A2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9" creationId="{ECAD7650-3124-D5B9-5CC7-3E6602B63C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0" creationId="{822505E6-C17C-3166-6588-44E578DAC5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1" creationId="{C7BE5F69-6A3C-D112-C829-FEC03D1086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2" creationId="{E6B10479-2148-3542-7FCC-B9108B3BF4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4" creationId="{C4AE13BF-65C4-281C-DE9C-18A26A9F9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5" creationId="{683A57FA-7624-3BE6-6C54-37D2C99D2D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6" creationId="{C0E8E788-8C39-79BA-642C-E969B1501F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7" creationId="{67D0FDC5-8B8A-6383-1BA8-052A0D06A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9" creationId="{5A5107E6-0B57-0E6E-7ECA-C512F1EA8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0" creationId="{EF9BAB16-B452-2088-3B49-8ED4805102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1" creationId="{9028440D-B06B-7BD3-6E0C-D7AAB919C4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2" creationId="{671B231F-10EF-DD90-2505-0B36035B8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4" creationId="{51E0A1AC-0832-BF35-18C3-2E9F132DCA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5" creationId="{65D49784-CB93-98A3-B8EC-961D19E6E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6" creationId="{586EB927-5D70-4CB9-E16F-44A129E7C7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7" creationId="{C1E34D70-9E81-AC83-5851-105CCC5F1F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9" creationId="{01E32970-0323-EFE7-89F0-C4DB2F45A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0" creationId="{DBEA62E0-E4B7-EB4E-4D86-23C43FEC9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1" creationId="{9A3C7BBB-9475-9943-2B06-E37809E41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2" creationId="{3E07E7E7-E011-5747-64B6-1A6EA2387B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4" creationId="{15A49011-2973-1782-62E6-5B12D69D46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5" creationId="{3A1875C9-2BD0-24A8-6CF6-F767A2A4D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6" creationId="{A5986916-96C5-32FD-BF91-A5F2EBE887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7" creationId="{7BBE0BE3-1CA8-C8DA-CB11-2CC1691CD1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9" creationId="{5EBC25A0-B563-0872-C643-8263FCF68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0" creationId="{4C783DD5-776E-82CB-F2FE-97D63C6F9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1" creationId="{B8C2B203-9D71-09FD-7723-7F4B0D5BF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2" creationId="{25A2E2EF-B2F3-F722-8786-6DF0C6CDA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4" creationId="{2C47D5E6-C6CB-47AC-31FC-1DD48F3E6C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5" creationId="{50927B92-B7EE-41BD-7165-542867067F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6" creationId="{25B7FB0F-23DE-709C-C620-75E2A8E6A7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7" creationId="{91B96939-A816-E43F-1030-E9AFF8EB21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9" creationId="{72F8423F-C51F-85B2-ECBC-FE5B17425A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0" creationId="{05590992-ED2E-50FD-F1EF-B3C1842365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1" creationId="{90A44540-E3F0-143F-8557-35AF2FF1CC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2" creationId="{81D9663D-1E75-4922-AF8D-1704504D69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4" creationId="{F1B17EFD-E8A4-743D-0FDD-BFF7E13D5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5" creationId="{34EA55B6-B38D-BC0F-10AD-B8A4148D86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6" creationId="{9DD3DAD6-A625-ECB1-4DDA-9EF7405FF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7" creationId="{8382A7BB-D4E5-A82B-D1AF-80F673A66A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9" creationId="{6ADFDAF5-93DD-5894-74CF-4EF9A2ECA1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0" creationId="{829D9EDC-1260-E4D7-F15D-32C6579931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1" creationId="{03C810AB-BFD2-8015-6062-C77FBD2180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2" creationId="{9DC8C6AE-5C97-73C5-834C-605B1714D2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4" creationId="{E393AC99-6236-D358-59B0-1570856FC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5" creationId="{F0C84A5F-4A7A-234A-681D-E706E7EAE2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6" creationId="{55E9C419-2887-1D4E-A1C4-C688F4C2C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7" creationId="{2EA8F91B-CA60-C217-286D-CDB7FDBD2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9" creationId="{B27F1476-6681-ED8F-B745-677707CA6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0" creationId="{8F3440D7-2093-480F-608C-87BB53313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1" creationId="{B452DE25-A573-491D-5AA6-D5BC20210C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2" creationId="{35729B2C-786C-1138-1DEB-A14880C5BB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4" creationId="{357055F4-96AE-01FF-70C9-05AFD185EF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5" creationId="{2D52B043-3B01-3F7A-1A29-E88ECBCAC8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6" creationId="{AAFD2E83-8E50-0DF6-DBF9-8F1ACBEB8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7" creationId="{39881E89-FC78-DDFE-3E48-8DEB445890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9" creationId="{42B3A43E-3981-3582-BC7D-A1BFF248EF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0" creationId="{5D742A7A-9FE5-6FD5-B08B-1A3FD5D6D4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1" creationId="{90255C67-B63E-EE57-E255-AEAEE08657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2" creationId="{BE302FF0-D3C5-191E-3F16-AFBD597256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4" creationId="{CD62DC57-0FB8-6EE6-A4A1-3CFABB9420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5" creationId="{2BEA4566-F506-55BE-FC2B-7DC0DEAB6C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6" creationId="{A8AF699C-06F3-E16E-B93A-EFC28A273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7" creationId="{22EE0388-BC55-D27E-E986-4D3CF6B63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9" creationId="{56DF8CB2-04F0-28FD-289E-0B2CF24A8A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0" creationId="{E66918C6-8495-3BF6-4121-161F252CA6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1" creationId="{EE1C1675-0AE7-84F8-A56D-5F2722615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2" creationId="{876D313B-ADC6-F309-F2F4-927531FDF4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4" creationId="{11473766-3819-6305-5632-3C02056781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5" creationId="{E2DE2A87-2E4B-AE95-2F26-E140F40ED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6" creationId="{32ED0301-03CB-A1B1-299B-7ACAD9A26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7" creationId="{639F2621-0D9F-0F0E-ED70-5D02C90491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9" creationId="{EF7B6DD4-57FA-D32A-1E58-8EA1B98EF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0" creationId="{9C5D6479-22EC-2EDE-9C75-5462A55097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1" creationId="{92B4F37B-9D4C-790D-DE3C-262277FB9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2" creationId="{9C8E0E81-A755-15EC-DAA8-ECB6D15EF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4" creationId="{8F20C4E8-35C0-9BA3-97B7-E17DF93F0F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5" creationId="{33A2063C-9F7D-328A-1BB0-7E4FC7543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6" creationId="{A36A127A-34BF-4600-495D-8A07C513FE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7" creationId="{4753F9EE-2211-EADD-343D-D2B869B2B7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9" creationId="{2AD475E1-FA8C-26C4-0059-791265A209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0" creationId="{8B455330-DC13-2451-A571-AE4538493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1" creationId="{B6C5BE37-E636-4DCE-B9AD-C011A85F1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2" creationId="{A0B0329D-95F8-4FB9-3584-B5A7B19BDC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4" creationId="{46D8FC57-E322-38C3-4249-445BA816AC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5" creationId="{D7BAF10C-06C8-8F0B-1B36-AAC3E40F2F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6" creationId="{81DADC10-CF5C-3FDE-C8CE-E1850E221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7" creationId="{34E96298-DD4C-3736-4760-2699F6E756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9" creationId="{B83AF429-5ACD-322B-BAEE-78568351AF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0" creationId="{49DF5DBE-B344-4E7E-6015-ABAAAA0179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1" creationId="{11C945CF-2BC6-4114-B143-54567A6E1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2" creationId="{2421B143-BEB2-2308-1817-242FAD981F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4" creationId="{5C410BBA-4045-404F-8084-DF9595C50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5" creationId="{9530F15B-DF60-D702-1B3E-5E48F1608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6" creationId="{FDD60E9C-89EA-FAC1-2434-786EC2A76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7" creationId="{3FCF472F-6225-0B06-809B-933312D596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9" creationId="{15BDF612-77D6-09CD-9483-40FBE6B63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0" creationId="{71C67FBD-28F7-2266-8EE6-E1D56FDE0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1" creationId="{939A29CD-11A4-67B8-7514-608C05722C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2" creationId="{E82F25AB-BB8A-A38A-8BE4-0A5CE427EC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4" creationId="{2C5289BC-2638-47CC-CB06-B3CDD6AE9F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5" creationId="{21B79DE9-948D-A917-305A-9767D5CF67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6" creationId="{CCF82803-4523-B70B-585E-CCA3333172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7" creationId="{911C5A47-BC6C-3F23-9FE0-0A7A3FA0C6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9" creationId="{8F0B82AD-7A1E-DA8F-8C40-AACFDF9656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0" creationId="{ECBB59AF-5EED-8345-4EEF-D8594ED7B1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1" creationId="{B1A9198D-49A1-F879-771D-51C2E4626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2" creationId="{E1A7842E-9AA5-C43C-AE18-003A2C26E2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4" creationId="{91C087BB-B8B8-BC6A-C7F8-698035962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5" creationId="{4BEB8924-3BF7-A10F-E7BE-73759B28B9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6" creationId="{BB1CA9CA-C168-1294-78F3-6AC600CF8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7" creationId="{833B0E91-95C9-CE70-9F20-69A2B65D8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9" creationId="{75675FA0-A1B6-5299-D83F-AC8EFDD9F0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0" creationId="{1653DAF4-CE45-570A-A495-D58274AC5D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1" creationId="{A4F2790D-BF1C-3A78-203B-254AE0AD1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2" creationId="{CAC10126-84FD-8AA8-B955-0E5E7671F9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4" creationId="{783B8FFE-F53D-DADA-5904-438DB73A4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5" creationId="{6663D135-09E7-0223-F570-474F8DFC2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6" creationId="{44CCC049-308A-0E0D-0289-BE6244F703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7" creationId="{C8A1D8CF-6699-0314-7C45-F03A2BF24B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9" creationId="{361C3645-E31F-EDEB-B1C8-867562AFC3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0" creationId="{0C5105EE-E67E-C988-33B9-46D0425A8D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1" creationId="{C712E3F0-E0C1-11C4-6C9F-9C94DC3A1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2" creationId="{FF9AE69A-78A5-6947-82B3-6D68572F7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4" creationId="{6E3722D4-E663-42A6-6D44-A2D47FFA8F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5" creationId="{7ACC5F67-69D1-50B8-11B1-A41759812A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6" creationId="{75CB7098-52D1-D5CB-775E-D08D1EA1F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7" creationId="{726C892E-E195-E830-141C-395F4BA5F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9" creationId="{BEC0386B-F1C7-4592-2DC9-8ABD182F61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0" creationId="{48007A34-AE2C-F576-B273-7B89CF543C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1" creationId="{20517040-B25F-8789-3298-09FFCB9407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2" creationId="{CB46838E-9409-FB97-19DE-DE237F8BB6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4" creationId="{6AB958D9-31F1-6B75-4118-AA362D0A51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5" creationId="{3BA4ED49-A804-E0FA-C6DB-C3DD49DF2F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6" creationId="{5861B155-726D-A0D5-653A-B23BB790C5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7" creationId="{71FD68B7-2275-3C6B-5F9C-E1894041A1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9" creationId="{BA8DF3E8-D9A2-259D-DCE2-B6FCA3CF24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0" creationId="{715BE7DA-4B6A-BC5A-1985-7006E13E81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1" creationId="{9ADBD711-E470-A233-A7C1-8F50815CE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2" creationId="{CCDA999B-31B1-39AE-2793-3ADDA78CF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4" creationId="{FC663D32-C36A-B329-7255-A5D1A3930D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5" creationId="{5DFFAE9C-2581-0601-820F-359C4BAE0B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6" creationId="{88288FC5-2A9C-E996-9020-45E5D5829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7" creationId="{01B0F282-AF9B-B516-E5A2-6C3D533BB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9" creationId="{DFDA3C99-1217-0F33-2619-0997739654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0" creationId="{5F275CBE-4FB8-F038-9BFA-4B7D487A0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1" creationId="{74D24FD9-86B7-9741-7D30-BFA5BB37A5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2" creationId="{56EB2060-B57B-BAF6-2EFB-3332BF679B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4" creationId="{B3AF2612-C3FF-1FC9-0F5D-64005089BF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5" creationId="{7355D79A-EC87-FDF5-600D-F2D4C4C44C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6" creationId="{17A12391-47B5-7176-BC68-615C9B6DC9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7" creationId="{B7A3FB51-44B8-75E6-7E70-33ABB86AB7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9" creationId="{712C4358-E097-A27C-93BE-C586A62850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0" creationId="{9D329FC8-A9BB-DA5D-F91B-17F0D125A2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1" creationId="{CFD6509E-B1AA-4C6F-E78B-B95A86A140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2" creationId="{2B14D559-95C4-FBA0-AD4D-3FC823385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4" creationId="{B17C766E-543C-13D2-0406-529800A898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5" creationId="{E9777287-7D2D-4BCD-A174-377101A06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6" creationId="{226B5F30-B91E-7C5E-80DD-6E0572A7D3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7" creationId="{B1DAA043-C2D0-A6C4-AA82-7525197228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9" creationId="{6CF14CD4-A71C-479B-9A53-B52B823AA8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0" creationId="{CF39C5E6-0C47-E6A1-8A21-78CFEF68D5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1" creationId="{9A3BB92C-3C91-5DFA-3EDC-364313F610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2" creationId="{B7501B84-A527-08B1-69BD-17FB9E5DB2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4" creationId="{17952428-D2E0-17E7-A9BC-D656C5DEE7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5" creationId="{5AB6323A-3CAE-EFFB-3980-C42BA64A9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6" creationId="{BF37C438-B10A-23DE-D6E6-3F9945737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7" creationId="{35C0C852-62F1-2A7E-88BF-3DAC8531DB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9" creationId="{EA7C98B5-9A13-B484-E858-BF43C7FDF6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0" creationId="{225C805C-F866-1861-B007-312D0B2140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1" creationId="{289DABC3-1EF6-37D0-4E2F-B3DE2D88AF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2" creationId="{9666DD37-F1F1-2BDA-F8B9-0FB6096DF3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4" creationId="{5265D11E-3950-9869-ECF1-308A7DD61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5" creationId="{AC019D09-ED6C-B3EF-8F58-7DD2473FB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6" creationId="{D34CF1BB-23B6-2D5A-77D2-B0757E9941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7" creationId="{4BCE7841-D058-D119-1289-FD11FE8831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9" creationId="{18B12F13-30EF-8828-2732-C98F244A4D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0" creationId="{76AA15B9-CC28-19E3-382D-68BDE4B98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1" creationId="{8E7F67D0-E80A-EA8B-C7CE-D04CB7F11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2" creationId="{17059F66-1114-DB5D-AAA1-9B8F56F893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4" creationId="{50F1F7A6-637E-3CA6-D7A4-EF1D0166B6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5" creationId="{414C1BA7-A423-3CC4-DFF6-650969A7B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6" creationId="{7EC0381C-F24F-7A1C-607C-909EC2152D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7" creationId="{ABC5DD9F-BB05-33D2-21CE-F2628FDEB5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9" creationId="{3C7A1C1B-19E1-DD3A-4362-631ACE4611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0" creationId="{7A9CD0EC-850B-806F-E543-12914EDC7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1" creationId="{367260EA-5A34-9329-4DA0-6AC6AA762B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2" creationId="{797D9526-09C7-2E43-73DB-9286F917F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4" creationId="{20910CEB-510E-64A0-46B3-0446B2EEC2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5" creationId="{098DC5A0-2A73-A25D-9EA9-CCE93CDBA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6" creationId="{9BE96D45-3C95-528D-BEF8-6171A7B772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7" creationId="{D46868F1-23D7-43C8-6182-4D9EBD4B9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9" creationId="{1A6D67BD-395A-5383-1554-57E150F20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0" creationId="{D6105763-D5A4-52DD-5D84-70C49E35F7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1" creationId="{2B75FF77-77EC-36EF-E298-72FD549BF5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2" creationId="{0339DD29-CB61-8C96-E899-8A62B78912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4" creationId="{306B95E4-3140-47E8-3DA2-937A3540E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5" creationId="{83B5CB9B-4A93-7E54-E7AC-1DF642F8B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6" creationId="{0D256C8B-6904-329F-4604-3941113F5A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7" creationId="{022052F0-C21F-0AD8-28D4-5D1BE4F0E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9" creationId="{A1A8D323-32BE-14F7-A773-F4E61B7CE4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0" creationId="{51AE51B2-C390-A451-82E3-2D5E152F73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1" creationId="{7933FF42-30CB-D7E0-55F2-C14906401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2" creationId="{0EA32D4F-285A-4698-0857-364273AF94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4" creationId="{85B45C7E-17FA-B890-F690-9DA4C1E4F4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5" creationId="{0118D62A-4B1D-8B85-4159-2B60212B0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6" creationId="{7083F93D-0D76-AB66-4413-F7CE9A7A2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7" creationId="{4926E869-6668-42B3-E3AE-17CDEA510C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9" creationId="{9687BCEC-3D7A-C2CA-1E1F-2A5A0C804D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0" creationId="{3C2CD36B-2A4A-FCF0-07C9-7AEE32EF4C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1" creationId="{BE7EF63A-39F2-BD4F-2E48-A66FEFFF7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2" creationId="{481E4411-2216-E8C1-41C0-A35CCAE36A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4" creationId="{08BF75FF-BFE3-BE52-A0E0-C97D2E4B2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5" creationId="{05C18E04-DD9F-C658-FB33-761E36E352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6" creationId="{B383ADCE-F4A8-FF77-5B10-2721C25C6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7" creationId="{6378B602-B763-9F4A-8F3F-D20B221754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9" creationId="{01A394CE-7EC7-BC61-794A-F9D8462837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0" creationId="{AD8BE842-9820-47DF-9E35-92B7089E8B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1" creationId="{C5394AA6-5117-39BC-95B1-E166BF6788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2" creationId="{A25D52B5-8CBB-0FE1-0910-69E7F667E5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4" creationId="{F83A2400-3E4A-4DA6-17DF-D02BF2EE0A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5" creationId="{8F121A8C-DA80-88C0-B488-35D29DCB7F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6" creationId="{3BF3543C-4071-5378-3DF7-405077481F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7" creationId="{8472357B-86EE-A1AD-93FD-C0BEAB5DC3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9" creationId="{862596A4-9228-AC4E-C059-1CC794C1C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0" creationId="{5331C0FD-3340-08AE-5A88-ACC400740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1" creationId="{910B66E4-F798-F3D4-81CC-7731F5D933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2" creationId="{9459F7C1-94BC-46B4-08A0-ED1F0AFB19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4" creationId="{6ABA28C2-8A6D-3722-7EA5-2CE41DD0C5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5" creationId="{0DAE706C-3662-2B91-CC69-19010375D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6" creationId="{5048C8DC-7017-2347-B5F9-645893CB2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7" creationId="{BAC22A20-2090-7373-0411-8EFEC1E98E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9" creationId="{49EC7225-E7D7-5EB1-2D77-4C9A16362B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0" creationId="{EE8E45D1-13E7-B593-B39A-0272F83B84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1" creationId="{BA53DB84-1B72-6DB8-C8E6-E3F3AC9423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2" creationId="{C09A7B8D-8CF4-4967-28F1-F4BD08700F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4" creationId="{D54CC059-DEF7-BFA9-6D1C-55EA91FC8A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5" creationId="{7B096C13-82A8-2E63-409E-F232F7249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6" creationId="{EF14034C-81D3-1560-8AC8-2F5088E3AD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7" creationId="{D99EC69C-7CFD-AF9D-9237-07AE8E9BD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9" creationId="{C4969883-6B2B-D860-5E75-83784C30C3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0" creationId="{BAEA342E-D0E2-F060-AB2D-AFC2E9E00A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1" creationId="{0D64B4E7-E526-9DC4-C1A3-ADF6CEE007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2" creationId="{9A11EF44-78C7-86B7-B8A7-1C3832A29F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4" creationId="{06BA06CB-F87D-3036-88EA-429953B846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5" creationId="{B0C6EBED-BC6B-2858-015E-A94D1F4CE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6" creationId="{D5C99714-AC57-5825-D260-1516FD5AF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7" creationId="{9CF95388-76A3-A64C-7732-D0351113CF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9" creationId="{2066A2EB-9154-CF77-CAFB-B75DD6D7B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0" creationId="{67BE23D5-6F39-DC65-EB57-DBA8770B5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1" creationId="{4CBE701C-EFE8-91F3-FE7B-E0AB7AF9BA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2" creationId="{9BBE9BA0-6796-D431-382A-55DF7B3C99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4" creationId="{A7899539-CC08-EE38-3D70-5928532222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5" creationId="{1ECA4703-1764-FFC8-DF34-872CECDD6A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6" creationId="{CC89FC65-7F64-F427-D4B1-7372AD368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7" creationId="{3A7C473B-3AD4-B6D5-EC5E-C614E0028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9" creationId="{5B36D87E-A38F-D85C-E4F6-CC70D2934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0" creationId="{5A763404-DB0B-8A42-72C2-A9CBC690AF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1" creationId="{8C1C370F-5256-D2F1-E58C-0E97A6F777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2" creationId="{338B8975-8447-DCC6-8686-94512E87C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4" creationId="{03FA6F6E-A6B7-92C7-FD9D-369DD8FD84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5" creationId="{35A3A6C9-6AC5-CAB5-39F2-103846651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6" creationId="{A2321B29-3DDC-AC03-97C4-507AE7D812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7" creationId="{0A7011BA-898B-AC1F-7310-7DFDD1A1B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9" creationId="{4DBD4FF4-A416-A3D8-6ABE-968D2B145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0" creationId="{9B73F676-8720-3498-9F0B-7710FA8C9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1" creationId="{8C50F532-0656-7CBC-2B99-12D754120F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2" creationId="{36800638-F8E3-BBC0-AD04-384B71AC36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4" creationId="{D5BEC619-BEE7-3A66-955B-2B7743713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5" creationId="{5329DE66-E6F5-A444-3D4D-516C2B7AB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6" creationId="{19E8FA2A-7622-B6F1-B7DA-F1A1B761A8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7" creationId="{DF7C39C9-FE43-B018-E14E-124BF636B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9" creationId="{50377635-5E0E-0F5D-0B23-FE47137172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0" creationId="{2907E807-8A96-52A1-CD9F-8889CBC3A5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1" creationId="{2926415E-282C-1011-0FA0-ED2796A9E4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2" creationId="{DA690292-559F-D963-855A-A561E69572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4" creationId="{A56813FE-5AF9-4D4A-AF38-C9B9933996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5" creationId="{AC2CE15E-66B2-4C05-5A88-1B082E9B3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6" creationId="{0DCA77AF-041E-B8DE-9F84-197DA993E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7" creationId="{C6DD1F7E-E8CD-A833-6400-2D27B3843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9" creationId="{9D7CF8DB-12CB-05B0-648E-410734C754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0" creationId="{13FA9FB0-8BAB-0E12-394D-619291E3D0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1" creationId="{D5C5B88F-8695-1F35-358C-41834F8AC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2" creationId="{FA118D9E-D906-EA56-0A9E-03B6F181C8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4" creationId="{9D80F8AF-F756-7DFC-328B-9D148B1EB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5" creationId="{4EB3DD6D-6D37-211B-523A-4FC9B4B6CF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6" creationId="{4230EBB4-8383-7B3D-45FA-808BA68EAE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7" creationId="{40DE99C8-84B0-9A68-1C52-A9E0D1325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9" creationId="{A92CCECB-2911-93A3-338C-35CC34701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0" creationId="{80A61603-08AB-1252-1681-987D51409F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1" creationId="{43B69616-2A11-CB0D-6965-163AF22977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2" creationId="{143321E1-300C-FE7D-DB2F-2885901528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4" creationId="{993EC9BC-BAA5-6CD3-20CF-2460FC4CD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5" creationId="{6DFDC3A9-BEB8-A5C1-E0B6-75DB53F4B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6" creationId="{50C3B45F-C49C-7B0E-0862-CA22D3BA7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7" creationId="{396ED786-46B5-CE48-1ABC-0C88F92CF0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9" creationId="{3AD3C142-29EF-22AE-6DF5-B5876799F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0" creationId="{13B32B9D-2321-CFB2-B0D3-CA5BEA55C8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1" creationId="{7BFB3F37-5EEE-D2BA-9EAA-4975533BC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2" creationId="{42740967-8619-4E11-9A9D-54BB88F5DD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4" creationId="{BE142D8E-A71E-E98B-CF1C-87BBCA3B7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5" creationId="{E76AA89C-C618-9976-8FBA-B831C06F6D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6" creationId="{DCAB198D-DDF1-C619-A1A2-7F317915D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7" creationId="{8A1EF864-6AF2-1A78-069B-3ACB3146D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9" creationId="{7F4E22AC-11E6-2707-4474-6216398F5C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0" creationId="{5276BD90-7714-EF5A-45FE-D45A15032A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1" creationId="{B4414A32-2C7A-DB5D-4830-AB96574261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2" creationId="{F96D459F-8C29-E023-F647-1D99D4474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4" creationId="{992CF005-3CFB-2E89-0BF9-457281DF97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5" creationId="{1BA16CDB-1FD5-7419-3BF7-F0F35FD204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6" creationId="{544A2946-D379-2C6D-7151-40A77F1085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7" creationId="{EF56288C-B67E-B679-DAA4-B6FBE767FC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9" creationId="{F47B4FFC-D009-DD8D-E4D6-6441660B13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0" creationId="{CE4ED81F-47B6-6181-61AA-A853520A48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1" creationId="{EF8BADFE-9137-2AA2-6F3D-F4EC8D8F14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2" creationId="{10DAE7C8-ACC0-02D0-191D-F8A6443EA2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4" creationId="{67A566CB-FD17-2920-E291-F122AE6D2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5" creationId="{73D7C5D9-CEB9-EEB2-5962-1681139894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6" creationId="{D9825284-5E3D-A772-6F2F-529AFAA7F0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7" creationId="{4B62D327-E715-8694-23E9-75CE84487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9" creationId="{42450C55-013B-7CBC-D016-23EBDAA674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0" creationId="{D17FF044-3F4D-741B-4BD3-711EE72209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1" creationId="{147CB030-2EEA-AFF2-92B0-23752546A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2" creationId="{25F891F9-E8FC-EE8F-812B-6262AC9E5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4" creationId="{195899E5-30BE-3F72-DE7B-23D349D02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5" creationId="{5C2E6392-9C96-A100-C977-A72D4879A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6" creationId="{FE194E9D-42FC-66D4-7542-C0EB1550F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7" creationId="{C77C0115-C4A4-23B5-8215-A2CECA8A6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9" creationId="{3F37683B-D81E-A629-81AC-1CDBC70BE6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0" creationId="{3A2D8871-46E6-C544-4863-22AFE710C7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1" creationId="{84C1A4B1-C527-6991-7331-09F05F668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2" creationId="{B087867B-9CD1-94BE-FF8B-4FD0770B2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4" creationId="{2C4D43A3-1D8B-8490-C89A-E203D33C9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5" creationId="{12B7C49E-C109-F6A2-13B8-AB37A26B40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6" creationId="{5A061BDD-4A9B-1766-80C7-9A0DAB982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7" creationId="{B595513A-748D-2623-2027-9C86B1B95F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9" creationId="{20D1E271-A838-71D4-753D-FF66C60D0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0" creationId="{34226BBB-6DFD-94D9-D5D2-3016AEC8B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1" creationId="{022ED2AE-A5FE-C45D-B7A5-3A4E5E071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2" creationId="{53C2505B-E26C-7540-7215-28500FF60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4" creationId="{F4E78469-F1CF-C6DC-920C-3F3EAF38F4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5" creationId="{65210A96-6DEA-820C-5E0C-426CD36FB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6" creationId="{1B1AD80F-B57E-6675-C575-0FCB451EF3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7" creationId="{5EA52153-3FC4-DD85-DC17-A872B9BDA5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9" creationId="{7910D5B5-17CA-2844-E635-F57A86F5A0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0" creationId="{D7DB6AD4-523A-4FE4-72BD-7EE4BACB4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1" creationId="{9A458155-966C-9EA3-7C3C-83926F5B15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2" creationId="{A93DF7EE-1C11-E63C-9362-16B419942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4" creationId="{8FD60ABC-C844-CB76-B6AF-01CE3AD0B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5" creationId="{716E1E76-3B85-4FA4-64C4-5BC2A65D8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6" creationId="{30B356DF-2ED5-2B46-1A01-9C85A11027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7" creationId="{20E435F6-D906-27DA-C5C8-C057D7EDAA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9" creationId="{2FAFFD9E-F914-77A7-6BC5-3860161895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0" creationId="{44D5D51B-13D1-D4CB-312C-3E9619A66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1" creationId="{4786CB2D-7DD4-15DB-56BE-789FBA68EE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2" creationId="{9CDCE3B2-ED14-5E1A-DE22-343F84138C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4" creationId="{3DC3F059-7900-8B31-7606-BA076C20EF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5" creationId="{19E964B1-48C7-3F1E-F687-37AC87753B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6" creationId="{973120CF-DE4E-F26A-502B-63983358D6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7" creationId="{739F37C1-337C-A9E4-C6C7-9D67B24BA6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9" creationId="{ADFEF5CC-1069-5E90-60A1-A450D7768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0" creationId="{1DEE35D1-C0CE-E78E-A8C9-62EC51181F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1" creationId="{22D76F78-14E1-8147-20BD-D118CFEC8D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2" creationId="{389CA276-7F9B-7A7F-D1F9-74C7F1730B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4" creationId="{ACF96255-04E9-C918-26C0-24C2CDC6D6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5" creationId="{F775A50A-17AD-6288-38E1-3B7AAF493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6" creationId="{7B4E5FFC-FEE0-2EFC-BFB8-406F55A52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7" creationId="{F5B80296-FB84-F490-00A2-346B696344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9" creationId="{7912F6E8-9EDE-6290-6C3C-40F65A6D0D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0" creationId="{96AD69AA-FEAD-B6E3-474A-FFB723840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1" creationId="{2A047074-EF29-8DA8-2EE8-2E3C569C09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2" creationId="{9A7CCB88-7126-344D-AA7C-0A3E3A015C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4" creationId="{2E74AF06-8F45-04D1-E832-B524C7A011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5" creationId="{7FB11D0E-E347-9879-054E-572B9913FE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6" creationId="{B3847314-5C19-FB26-212A-C3EF7D8B56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7" creationId="{5B55E64F-B51E-6105-C9E7-8A35BBF732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9" creationId="{4E8B1954-6477-F539-FA65-8F92B7A7E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0" creationId="{10AEB1FC-B9B1-ADFF-E546-661A048682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1" creationId="{B90DB27C-F02C-26F5-077D-5E86633384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2" creationId="{80DB2CF6-BC61-26C9-D7E8-1D96B775AF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4" creationId="{68DE8779-1E96-F46C-BE2F-F9B9B28C89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5" creationId="{1BF82919-F346-EFA5-205E-159D1237E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6" creationId="{91856C2E-B094-B4FD-A9AC-E5863C7816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7" creationId="{00057BB8-C253-9FB0-6541-7101FC7DD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9" creationId="{F6364677-946C-137D-5867-2BF8B0589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0" creationId="{A8FDFE36-CD3E-32AE-9673-6C2297CC53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1" creationId="{D73FCFE1-47F7-66C0-BDE5-80E0D8D1F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2" creationId="{ECD57100-F269-AFC7-F261-8AB04704C7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4" creationId="{D1DA3C4E-B573-B8B8-8103-77FAA35C13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5" creationId="{6156A38E-A30C-B7BA-95F4-F3E42B410B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6" creationId="{C115272C-6B1F-7DCA-3394-B321C962CD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7" creationId="{FD1066B5-D58D-64E7-5865-8D66950C0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9" creationId="{24D8ABE9-D644-E320-1633-7259272050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0" creationId="{50FD8BCE-C357-85FC-6DFA-958EB8C94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1" creationId="{D4B9B93B-E943-942F-D60E-B43F8C733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2" creationId="{AEB57937-905C-A51A-E8DC-6FBFE70BD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4" creationId="{23EFC5C6-C985-1B52-C631-08C3710D1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5" creationId="{9BA6A631-676C-19B9-FA5F-2E7A6901F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6" creationId="{45EF86F2-51EA-42C0-50E9-EA2AB16365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7" creationId="{D2F94462-50AF-8781-B233-A3F968302B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9" creationId="{6BA113DA-D6C2-025C-C47E-C7B8BD24E4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0" creationId="{A0931771-A305-BBE3-AAC8-0983AAF312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1" creationId="{2FA26648-74D9-DF7B-57FE-67080DE857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2" creationId="{E473D566-C949-174E-D0FE-BA653A9E9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4" creationId="{E593885D-9EC0-86B3-F3F5-03420D296C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5" creationId="{ED0631EF-FAD5-07E7-1A5E-5934FC7470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6" creationId="{E3DC3839-66DD-DD90-65F7-E5A85B33B4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7" creationId="{FFDD78AC-13FC-950C-6A72-F83E4D5300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9" creationId="{D9B05483-A936-425C-5F1B-1DB11AEAE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0" creationId="{997F1D0F-27C7-7286-61DE-DD73C1E791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1" creationId="{AC4AEC16-8C7F-F6BF-6C2B-CE99866E2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2" creationId="{7B622BFC-FB40-4FD4-38B3-23C7E3234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4" creationId="{8F1AB1FE-631D-C729-B509-A9640DCB21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5" creationId="{AF2E4B05-227C-10BA-3C20-5D1C19DB0E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6" creationId="{0F46C04B-EB74-F58A-3C23-819514516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7" creationId="{E2CE1EB7-4FD0-CE19-FF6A-2FEFF949A6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9" creationId="{6F7BE7CC-5DCC-7FA8-D4DB-8AE03FCA5A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0" creationId="{FE7EE176-70EB-1229-6438-EABCA44AEB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1" creationId="{19EC29B4-97DC-5226-2C44-9777A50B82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2" creationId="{979841F4-C658-5491-4064-C3C1EA92B8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4" creationId="{518A0D66-D1E7-FF78-1897-56125D983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5" creationId="{8B5C558A-F55C-0AE8-08B5-C2B057901D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6" creationId="{AA0874BC-CC9E-2FA2-72D7-4736A56E30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7" creationId="{AA9A2DE1-B107-6E92-8D23-587733F1E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9" creationId="{BFCBED33-948C-2B41-FF2D-F90763F8C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0" creationId="{F4ED0DDB-020D-BC89-64E3-95B7F64CF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1" creationId="{DA6E6594-169B-E09C-59AA-6311970832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2" creationId="{30D9DA53-89AF-5C91-070C-3F798110B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4" creationId="{B3525881-FFEC-1955-C137-31D4C9A37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5" creationId="{414EF457-6E2A-FF6D-6353-DFBFA39DA7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6" creationId="{7E81FBC8-CF8D-BCD0-D82C-1592D71BC0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7" creationId="{A7CCE913-25E2-E781-9C01-C818E2CBE3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9" creationId="{68A8D994-75AB-2479-07B6-82D781F5EC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0" creationId="{AC95197C-8536-0AED-29AE-15493B5480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1" creationId="{B5DD3940-0ADD-96FA-6DAA-135A4E996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2" creationId="{6BCFF02C-E88F-A598-ABAB-7704CA6C2D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4" creationId="{72209EFF-E280-428F-6544-7AB3EFE46F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5" creationId="{914CD122-9E68-243F-F4C2-27E24E4D31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6" creationId="{5099D76F-408F-FBFB-C624-E37807B63F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7" creationId="{41BB64CD-1190-136D-CC6C-57B3382EFE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9" creationId="{B46BF2DF-DD4E-8908-3C23-07C207D218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0" creationId="{5A83FCA4-1A01-8F23-404A-E8720C65A4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1" creationId="{7FF8E27B-0BC5-FD63-3420-C39C03550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2" creationId="{FD4F4891-A4F8-FDB8-5D35-D0129A643E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4" creationId="{566F7C50-987E-6F76-5161-1EE2F5F45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5" creationId="{ED5C8CC0-4CEF-5DE6-A492-1C4FDCDC6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6" creationId="{59FBB90E-BB42-4CD2-7496-1FDE40DE88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7" creationId="{A7A26564-D74F-FFFC-ECFD-6AB6BCF76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9" creationId="{B34E2F1B-D56F-7F7D-0ABB-3BEB36456E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0" creationId="{6E1BDF09-BB41-7A95-AEBE-6C8939A66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1" creationId="{3F8A7018-E0BA-A134-E4E3-F7ABE90CC3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2" creationId="{62E954E1-3709-A1F2-2B2D-663889F35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4" creationId="{2447ACB2-E74D-2681-5CCF-4555EABFE4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5" creationId="{B024D93E-FCA0-1C3E-0E15-2DB49DE6E2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6" creationId="{DC7C77A4-FB27-C8BB-BD64-4C8064AD2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7" creationId="{C3FE41A1-30B8-E05F-5138-464EE1418E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9" creationId="{41F87701-AAEB-D2B8-22D4-8C3944510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0" creationId="{2B4F478D-1D4A-E853-24DC-921A48A45F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1" creationId="{98E39B23-666D-C407-FC7E-599B002B9A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2" creationId="{77117125-53E8-12D0-97DB-3AF12505C3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4" creationId="{8BE53AC7-D813-0919-A93F-4FE6711B32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5" creationId="{D5E4954C-B058-1951-F24F-31A6A83EAB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6" creationId="{26066F56-B957-1602-CB45-5886982D5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7" creationId="{37B9EF7D-1B72-FD5E-7A41-8C76826105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9" creationId="{369B41F9-BADF-E115-3F0D-C826DFEA6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0" creationId="{86D2AF1A-CCB5-87FB-E42A-C75AC20F30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1" creationId="{51399F97-1DCF-396B-AC3F-3376C337B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2" creationId="{3A3B0646-4413-0F15-1C75-EF36C753F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4" creationId="{4AC60AAD-98D5-6C21-F861-AF4D0ED0A9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5" creationId="{B5EB51EB-A394-EBD8-5C97-4628FB17E2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6" creationId="{1173872C-10AC-0C07-3A4D-74C902676F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7" creationId="{AD662EC7-8A5E-A225-A479-B6A590881D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9" creationId="{B0F46C5D-B09E-0928-B729-6E9DC2AF0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0" creationId="{DFF65345-5003-D884-C157-22C4FB8F5F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1" creationId="{877D40E9-BE69-4888-0595-BE7DA682C2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2" creationId="{552CEE8A-D97F-3804-3BF1-A1912A08D5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4" creationId="{36A37AF4-65C5-0A18-128A-3736027A16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5" creationId="{B641264C-404E-0C9D-ACBE-41C352A28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6" creationId="{086E210E-8EBC-91AE-C516-155C4A548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7" creationId="{D39736C5-9355-647B-6A6E-6C964365C2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9" creationId="{5BEEBCEE-B826-5BF4-2E38-F4C8D222A0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0" creationId="{A1E68D4F-292A-1B9D-9D6E-906A2B882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1" creationId="{678141BD-64AD-B3EF-80F3-50EC79E408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2" creationId="{7FEE62CA-4797-68EA-385C-08B0500705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4" creationId="{B72362E8-1884-7619-C164-34C07F8DBC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5" creationId="{FD67EBAD-BC0C-17A5-80B3-E93578CB45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6" creationId="{E3964134-8C0C-73A4-8171-D6C648098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7" creationId="{CA3F9255-59F7-2D0B-E3B9-56437337F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9" creationId="{C51D7999-EC77-63F4-399F-5B149571B4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0" creationId="{410A2867-9AF3-9777-2C56-89E35FDEE3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1" creationId="{B1AACE28-F386-FE60-39AF-1A288730D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2" creationId="{E0BD605A-462E-DA1E-6315-8C751E064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4" creationId="{B5C45CE2-CD0E-5091-EF74-9C1FE64D8C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5" creationId="{46023805-7FC6-047F-B195-083B0EE4E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6" creationId="{8FF61275-0090-CD77-6AF8-0D20F72F0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7" creationId="{0434AFE3-8281-A648-7A4E-76BB13DFA8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9" creationId="{25EFBA6B-9320-5367-DD2F-42016D9DA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0" creationId="{AEEB2BB5-FB27-EF58-1184-B14F99644D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1" creationId="{D2F41320-35CB-8A97-0415-53B33B10C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2" creationId="{9502BE3B-D0E4-8DC7-85F9-4C6477A157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4" creationId="{0449CC23-7C1F-3BE9-D43B-B1E63ABBF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5" creationId="{5072E17A-54CC-E00C-42A8-292C252325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6" creationId="{04202BB5-5CF6-250A-9228-77BB2E1F49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7" creationId="{236A84FE-198F-8AAE-D539-CFC8845924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9" creationId="{D35B0EDF-946D-E154-E7C1-3278926C24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0" creationId="{A9296A91-78CE-4BE8-A0F0-D4CF54983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1" creationId="{8654EADA-85C0-64C9-1B1C-387348C851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2" creationId="{EB1E387D-12CD-30EA-6D47-5D58BD98FF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4" creationId="{7273CD39-7130-89F8-BEF7-1E66C4699D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5" creationId="{F70C7808-4CA3-AF09-82CA-C1C108B87B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6" creationId="{72597625-B2C1-E00C-C6AA-49720045A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7" creationId="{5611F99D-02A4-6A5C-64DA-E6A17E77AC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9" creationId="{CDA0A76C-50A8-715C-042E-1A4D99BD90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0" creationId="{B6D63F49-448E-B95F-0A23-E36DB897E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1" creationId="{FC6E327E-7A7B-EB77-5B18-7D36F8891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2" creationId="{AED18692-F740-4370-EE61-EFFDC08EA3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4" creationId="{7CA2A013-D2B1-0DB5-5D62-E7BACBEFB7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5" creationId="{D8BE1B07-A64D-CBA4-462A-1AAEBA543C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6" creationId="{A912A1CE-8704-2D16-180D-0182E9BBF3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7" creationId="{173F5689-0E55-34AE-7E4A-21C4B2C619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9" creationId="{1BAA8CA9-3C01-7A39-44DC-2431869A5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0" creationId="{3E271831-988A-2642-2AA1-2E2EAE5FB7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1" creationId="{A7B174C7-30B6-0A99-91E8-BC751ADF3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2" creationId="{D14C35D4-21A5-9462-AF68-1E613760B7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4" creationId="{6E47D6EB-8192-A60A-9E00-FD81394CDF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5" creationId="{E2597DCE-12EC-4F22-F8E5-69984B0BE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6" creationId="{E40FBD9B-7385-7C45-657B-CFB8D61C27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7" creationId="{86672F74-90E3-7212-2337-75654FB1424D}"/>
          </ac:spMkLst>
        </pc:spChg>
        <pc:grpChg chg="add del 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5" creationId="{21B3CE42-28D6-4EEB-F406-3461E31E707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6" creationId="{5BD261FE-3722-D426-E6EA-21814D4A4BF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7" creationId="{2A3D5BAD-E618-BCEE-4312-A244A2C113DA}"/>
          </ac:grpSpMkLst>
        </pc:grpChg>
        <pc:grpChg chg="add del mod">
          <ac:chgData name="Takib Uddin" userId="5c2faeeb88caef74" providerId="LiveId" clId="{EE552495-ACBF-4E90-A6CD-F2E13782ADD5}" dt="2023-02-23T12:24:08.491" v="1134" actId="478"/>
          <ac:grpSpMkLst>
            <pc:docMk/>
            <pc:sldMk cId="178005945" sldId="259"/>
            <ac:grpSpMk id="25" creationId="{08CB636A-D0D2-7335-94A1-C9D8DA3BA822}"/>
          </ac:grpSpMkLst>
        </pc:grpChg>
        <pc:grpChg chg="del">
          <ac:chgData name="Takib Uddin" userId="5c2faeeb88caef74" providerId="LiveId" clId="{EE552495-ACBF-4E90-A6CD-F2E13782ADD5}" dt="2023-02-23T12:24:01.497" v="1130" actId="478"/>
          <ac:grpSpMkLst>
            <pc:docMk/>
            <pc:sldMk cId="178005945" sldId="259"/>
            <ac:grpSpMk id="26" creationId="{F733D86F-C07D-E43C-C82A-01AB307080A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298" creationId="{D037EA91-DEBE-CFDC-8A48-E13D0812A5B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581" creationId="{43E82A39-19CC-BD5A-F445-F308A4A64909}"/>
          </ac:grpSpMkLst>
        </pc:grpChg>
        <pc:grpChg chg="add del 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864" creationId="{6911D065-4767-3718-F5C6-65A84F4A201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4687" creationId="{AF952645-02C0-708D-3669-176F392C6C3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4970" creationId="{DAE62548-F2E7-9B33-20AA-3F6145FE0DD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253" creationId="{876F36C9-C196-2FD1-65CC-CED8A764883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36" creationId="{FDFAF157-4F33-49E6-B3AE-254BF141B99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37" creationId="{401D95EA-AEA0-8C3A-B481-083AE642923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43" creationId="{88B296DF-03BB-51B1-83AE-7BD57F69C16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48" creationId="{AB009770-36F6-B80A-20B2-98B17F6A88D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53" creationId="{F090DE95-1FA3-4065-A69E-191618D6938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58" creationId="{F1477EFD-AABC-376B-8CB3-CE096D15E56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63" creationId="{FE3EC8D1-9144-C5B1-2642-FDEF1904CE9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68" creationId="{AEAEC4D2-CCDA-1368-5E52-E24C2A785FC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73" creationId="{DD1C344E-06F1-CFED-D355-2F1B9E40D4E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78" creationId="{DEFE83B5-1F93-0EC1-F38F-7703A62B9D4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83" creationId="{EABF82E4-B239-9AC6-EAB6-0DC5F420568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88" creationId="{D6AC0761-B307-46DC-B08D-C542A9A3AA4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93" creationId="{11DA4F00-B574-77CD-309A-01D55275E48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98" creationId="{420E9D3D-98CF-36E5-6812-A539116C23B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03" creationId="{00D0FAF3-BB04-320D-C808-DA83B4B4F47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08" creationId="{9E2E0DEA-04E3-3913-9462-45DB7BE8EFE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13" creationId="{D0F7D6E2-70F2-96AE-62F0-6A7C29B95FA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18" creationId="{6B161435-281E-23B1-71A1-D92092194F3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23" creationId="{021A9C14-8A89-34BB-75CC-5C6A0C27484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28" creationId="{B67B38C7-D536-DA7D-7498-134AEF69B20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33" creationId="{B8CDE0C7-31A1-75FC-E6B0-62B9A6CEA37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38" creationId="{E0413871-2445-1098-FE3E-AD8CB51518A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43" creationId="{D50C1973-D286-EDE3-ABFA-F0752FA62F6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48" creationId="{F1136AE0-7735-CFCE-720F-70CC31692DA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53" creationId="{AA08B739-BAA3-569E-17FD-A5E73F9FCBD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58" creationId="{C4E6D690-0561-957C-CE88-316922B9605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63" creationId="{358E165F-7C9F-63CD-7F2C-4221A2A6E18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68" creationId="{D25D9059-8340-71B7-C8F1-24EDD093D77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73" creationId="{3273729A-69C4-C314-AA73-BDEEE65B141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78" creationId="{C6B51803-D138-CC39-4E8A-DDDC8EED3FA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83" creationId="{85E60BD7-EF34-A3EA-2983-D9B0508B76F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88" creationId="{AB6231FA-DFC0-7A79-AFA9-482BE08346D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93" creationId="{14A45682-35E4-4F02-A501-921F8D7D506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98" creationId="{BD33E72B-28AB-CDE1-8D6C-1AB260802DE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03" creationId="{BCF0676F-6BDB-E813-0B29-18FC8FE33C6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08" creationId="{B5AA6F3D-4675-AC2E-1C11-C0DEF1DE9EB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13" creationId="{10457F28-C22B-0D74-7828-5929182C530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18" creationId="{4259EEAB-0976-5FEE-3AC2-01D96AAB898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23" creationId="{308BFC0A-E7A8-379E-2434-97378BF483C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28" creationId="{B930A7BC-1FD7-411B-132A-750980A10D0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33" creationId="{3F26A141-972B-4147-C360-D324908188F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38" creationId="{048EE303-D3A1-1804-D786-850EC5ED99E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43" creationId="{9E73F181-5F61-A383-3FBB-5EE1217F738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48" creationId="{EAC9B90F-D854-5CA3-74E7-A54567F29FD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53" creationId="{F021B738-0ACE-8596-FF02-86CF9C00D8C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58" creationId="{56F6F3AE-590B-38EC-8403-39973F98A5D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63" creationId="{D6954D3D-7CE7-F101-E0EF-2A0486F3FAA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68" creationId="{FBAE71CD-28E1-7864-9885-3D6F31F081E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73" creationId="{2648627B-79A5-48E9-05BF-2D2A6887BCB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78" creationId="{FB40C927-0CFD-12CF-D760-A98119B8F50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83" creationId="{4174E63B-0DE1-B137-965F-5D122728392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88" creationId="{7AAFE9BE-DBF5-304D-DFA0-86EF15CA951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93" creationId="{63C4CFB0-DFA2-6788-092E-460B9F016C9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98" creationId="{C5E15F27-7348-106E-EDB9-AFE83E6E838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03" creationId="{BCFDE558-262C-55E9-4039-DE0FE02DDE7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08" creationId="{16A4F7FE-B329-D85C-A2A4-15D01F39D7D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13" creationId="{B95D6092-CC4C-3B00-C1BB-757B967AD6F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18" creationId="{211CC0D7-81DA-96C7-D643-FCF34D3499E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23" creationId="{C4F89F24-C472-8453-67CB-70ACBA49950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28" creationId="{056E0607-F441-567E-6212-8450D3F96A7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33" creationId="{327EB1E3-7021-7C14-C982-6F640BB998D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38" creationId="{E5F33770-6BA2-D2F3-C49E-AFF0BDE7CB8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43" creationId="{ADD81422-7D0A-CEBF-FEA9-60ECA5A36F8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48" creationId="{BB4DB3A5-F8FC-49C4-8EE6-2EF0B2B8F61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53" creationId="{B837CC12-6C6D-D9AE-1924-213605044E6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58" creationId="{499707A5-7B0D-2C09-89BC-30A43FB83B6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63" creationId="{2B9E1904-D12C-5163-B379-1547923B877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68" creationId="{89A23A0C-93B1-4EEF-D360-87EAEA9382A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73" creationId="{D3C9610F-8BBC-47CC-603C-6898CF238EE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78" creationId="{3C988BA1-4877-B541-C376-31CD2453FE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83" creationId="{ADE9CED6-DA71-320D-1023-6183A1DB0FC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88" creationId="{AEB0FD2F-8544-7542-FC33-892FF9798D6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93" creationId="{02D1E477-B660-DF56-BD19-0693BB2BB4C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98" creationId="{1B61B100-F2F4-8B87-6429-8E5DE8631AF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03" creationId="{AF0FBDAF-9254-9B60-0BC1-51AD5106755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08" creationId="{E50ACF50-B14C-300D-50E9-E9D96EFFEE7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13" creationId="{9FCA461A-BB80-3211-CC69-0243978ABDB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18" creationId="{605FD1AD-1BAE-4136-D1B3-D038948B079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23" creationId="{DA0B473E-318C-CF94-1600-B5A2DDEA4A3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28" creationId="{35CB318F-0209-481A-845B-498A9B45346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33" creationId="{6B98FBB3-84C7-C566-09B9-67E91E6A5EA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38" creationId="{FCDD4000-3433-7CF6-3BBC-F19EBA91AE8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43" creationId="{A5CC5008-3F59-288F-1BED-3D39E2E0023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48" creationId="{93C47B9F-BCED-A9C4-C8A6-6811EEA213C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53" creationId="{42BDC59E-9894-6792-CB56-ED4D3A16892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58" creationId="{2F569473-F902-0C0B-B33E-260277B4154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63" creationId="{AFBA5188-5D6E-3C18-EDCB-2CC40FC117B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68" creationId="{4BBFEE1D-E632-C8AD-38D9-A80A6737168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73" creationId="{FB638F21-CCA9-05E7-45E8-0F8320CAF8F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78" creationId="{28F106EC-911C-B7E9-E53A-DE7DB046C93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83" creationId="{13DD2AA6-AA1D-AABD-1844-385D59074C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88" creationId="{EE287522-3F87-54F3-B215-00FCAA1EA77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93" creationId="{6996D12E-5457-899D-47C4-F5BC5F07A2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98" creationId="{661ADAC3-099F-22CB-4EB6-EB6C4B50769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03" creationId="{E5F25CA0-0189-3379-93EC-94B4E2217FD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08" creationId="{D75E75A0-2451-13A8-3F4C-EB3EC630513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13" creationId="{0AC4D371-8B7F-3963-5469-9C66BDF3D9E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18" creationId="{71F943B3-FD2C-A5B8-ED73-72A1607055A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23" creationId="{4A69EDAE-4B33-D21D-E54F-F2985BB22BB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28" creationId="{C83DD8F4-325E-E295-A8AA-5A84B84F18E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33" creationId="{DD6C7C9E-8CCB-6837-47BA-56471FF4163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38" creationId="{9696B472-8C24-C869-4B3A-6AB52BBE390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43" creationId="{9FDCBB8E-9DDD-BD75-E1CD-85DDACA6D3B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48" creationId="{C6AF5AF8-D1CD-A743-77C4-0387C482727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53" creationId="{03FDAC9C-BDD9-E4EC-047B-69EA2F49FD2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58" creationId="{9C80DC4D-E2CB-E88B-3BA2-E9A1B09196E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63" creationId="{3B60A054-742D-9545-6437-5C9CECD636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68" creationId="{D210F0C9-606D-67F5-4BBB-9EF8C03B370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73" creationId="{B0A4794E-AAA5-8867-2FB7-ABD30F1EB5B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78" creationId="{DD77981E-0949-9AFE-5909-A489F57D6B3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83" creationId="{29885DEC-BB10-3EC4-0183-C6C3F4771F8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88" creationId="{032C7491-5B07-1295-7786-842D8B958BA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93" creationId="{2962BDC3-00FE-E8A7-941E-0614AAAEE1D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98" creationId="{1B9C33AB-AE40-E26D-727E-70767178B52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03" creationId="{C81EF874-F83A-E1FA-314D-C8772472A6F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08" creationId="{21974FFA-E643-14D9-C702-0E470A5962E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13" creationId="{B16193F2-9D45-0FDF-C92A-67C8150CF70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18" creationId="{493B4E79-D45A-1D92-FA02-0AD3F705517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23" creationId="{BCBAE05F-9D2C-8302-B57B-0AE4516F476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28" creationId="{1306B590-8943-AB66-F1F8-11037D305F3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33" creationId="{F1C39F3E-CF8C-EF4A-CD2D-14C30055CB7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38" creationId="{7D754752-978D-4227-0D06-206084967A9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43" creationId="{0B7E0741-2F39-9A91-1AED-17A0408F5F3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48" creationId="{071F957E-294F-1968-2BF5-CF4C814BDDA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53" creationId="{C1B86278-55BD-59BB-E646-773787932F1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58" creationId="{89D86CC7-C9D1-3301-693D-5A0B1C949A6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63" creationId="{E8957B5B-53F5-4B69-6FA8-CF5C9A28719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68" creationId="{856C2054-C562-6B64-82E6-C58ACBD6A42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73" creationId="{84B24153-4C89-BF31-7B5A-51711A14D24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78" creationId="{8790719C-27C8-3493-B02B-4377C532358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83" creationId="{A17A9FEA-3398-6C50-8B7D-0D78811037D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88" creationId="{96913C17-2D82-9F94-5F4A-D83CEE8A3FE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93" creationId="{F0B0256E-D3D7-91B7-A7CC-2878EA535F2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98" creationId="{1155C930-B016-7538-DF89-F97DDC1E592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03" creationId="{6A544856-1F33-481D-308C-3FBBD566F43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08" creationId="{A39F7E5F-4934-9210-4FF3-BBDF17D457D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13" creationId="{EF60DEAF-C876-6610-6FC7-F60214E9335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18" creationId="{4E9CC391-1F39-429F-FA7F-9ADFC42C9FC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23" creationId="{5F2D9A5E-C842-99F7-5E99-E21259A929B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28" creationId="{9B917E91-FE27-EA60-0B61-A129B99A1A5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33" creationId="{6291D44C-41E2-A172-26A8-336A3B97609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38" creationId="{EA6EDCE0-DDC1-FFF7-D76A-3C0A3FB4F60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43" creationId="{94882C96-FFF6-9A50-1911-37ED5DDFF5C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48" creationId="{72BBBEED-3748-BB4B-34CD-A60845B44AF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53" creationId="{549D3B46-79A2-F46C-B775-9ACF0847024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58" creationId="{2D258550-6116-EBA2-F27A-8A05F967C67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63" creationId="{BD358F62-2B28-1F47-8F79-0945C03A219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68" creationId="{7E0F1E64-A4F3-0C5B-F1E2-A8581029F47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73" creationId="{50DBB6A4-569F-AEE7-D76B-426282018B2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78" creationId="{FC8D5E77-4B46-F5B5-C8F1-9FD7D7984A1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83" creationId="{C43CBF3E-23E5-237F-AECF-22E4AF3F6C1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88" creationId="{8FEDEDDC-0054-C091-8F58-0E6BDAFEACA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93" creationId="{55441D16-E666-9066-A7A5-A5A6F755244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98" creationId="{C51A8AFC-A9AC-0B27-7690-E6D5364A865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03" creationId="{23081616-8228-F3DC-14ED-62D5EB8F8A3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08" creationId="{F917B4D3-0670-9784-26D6-2709590E1C0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13" creationId="{7BD46035-16BE-998F-380A-8A00F1FADC3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18" creationId="{6D89ECEA-18A3-DC7E-A813-F8CEA630850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23" creationId="{897758E2-48BF-7401-DB24-BBD42097E56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28" creationId="{9277E86E-4CF0-EE60-3E88-B02BD657A35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33" creationId="{42451DBB-2D83-E06F-1B34-43937B6ADD8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38" creationId="{415C04E6-D8A4-DB92-AB4C-D725316D964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43" creationId="{7929EF04-E91F-7140-9853-2D1E6019656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48" creationId="{CF4412F7-D644-6D19-FAD1-DD2938F0E15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53" creationId="{D22FE28C-91FA-E1CE-AE02-E83F2ADA944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58" creationId="{B0BFEA58-7886-482D-A092-F15BAE9327F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63" creationId="{7693E492-4B74-7248-1769-ADFFEFD8B3A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68" creationId="{555A1C40-766E-F2FA-6006-35021848F8E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73" creationId="{DA3E6DC7-07C0-EF57-ED09-F611BB11AF7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78" creationId="{E28DDD97-5AB0-09A7-F7C1-824413F7829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83" creationId="{BFEF9C1C-BD19-72B0-5B63-C7E6A4DCB75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88" creationId="{A09FAADF-458B-3A83-1780-8EC7110163B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93" creationId="{C88ABEBA-71A7-C901-D6A7-73F3795D5AD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98" creationId="{4C19EE42-C1F6-E3B2-094A-477E5610466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03" creationId="{87EE39A7-D6D1-2576-8E11-8AEAE3C1806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08" creationId="{74FC8529-84D6-AD5F-C03D-CD40839E591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13" creationId="{456FCBCB-F22D-43C7-4035-EAB9454D689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18" creationId="{5815163B-DB9C-AC4B-4223-6215967A138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23" creationId="{A58BC385-8587-DC97-C67A-5C9A4ACF96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28" creationId="{B4D9C83C-954A-D194-4568-7028BF44751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33" creationId="{610AE4FA-1FFF-ED6C-FBF9-9B75B6FEA53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38" creationId="{5751E5D5-B8E2-3792-99FA-EF429D9C1E8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43" creationId="{DA45D815-8152-319A-16FC-3A22763E2D4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48" creationId="{0BAF4093-1A1A-8BB0-A77F-96A9CFA79A8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53" creationId="{BB23F383-B404-88B2-2022-59B74483741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58" creationId="{C5699354-DE67-8C07-4E27-A484AB9D0FC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63" creationId="{C3D3C37A-1BAD-12BB-4EF7-637C08EF34C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68" creationId="{7A691BF9-14E6-BCB3-2037-1AD3071B8BC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73" creationId="{D703D4CD-913D-9B12-1195-5DE623E98BC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78" creationId="{284453BA-CB95-35B8-F0AB-DCB72BCDCAB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83" creationId="{EF4A61B1-1829-3852-A4D5-EEC926F1C1F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88" creationId="{CE94ED8F-B18E-04C6-DF4C-58F95D4B7BA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93" creationId="{2B97149C-7A8B-86ED-1EF9-3A49F4DFD7B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98" creationId="{BADDC728-6F30-31A1-3FB2-E0090BDA392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03" creationId="{3C8A46BB-3981-0105-C21B-B80E552A762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08" creationId="{DB34CD23-1A04-BB5C-08C6-B77AB574770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13" creationId="{763A6CFF-316E-D4CE-E0BC-6ABDA8200AF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18" creationId="{57B304E8-34FE-D03A-C90E-24CA256DB5A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23" creationId="{592DD681-761C-480B-7DD4-A12A9125C5A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28" creationId="{5001C652-102A-BA06-6C2D-B5B4B558193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33" creationId="{54E949E7-9C3F-150B-0DC5-79F3069B555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38" creationId="{A2522ECD-6D5E-8A5B-4760-6477FBD845E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43" creationId="{109373F5-3F14-4EB2-CEAA-474CD488503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48" creationId="{074F634A-F47E-9E2F-E027-BAC2CE7151D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53" creationId="{8D1DA459-C0E4-0E00-E24B-4179CCC9804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58" creationId="{44C85ED1-CE9B-63CD-C917-DEAD0BE643D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63" creationId="{DB34260C-05C7-DE54-91F7-0FA8340D929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68" creationId="{A706E738-81A2-CD6D-733A-72ADA2BAE1D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73" creationId="{8622D3C7-8239-7CB0-73B0-7AC445BCB21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78" creationId="{70E2CBA8-1E17-CBB5-94DC-B7C1C0030FA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83" creationId="{7DDB1C9D-157D-15D9-EAD9-9E0DA0BF88A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88" creationId="{FA5D4F09-8661-FBCD-F4EE-5944EF9E792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93" creationId="{96764CDE-BFDD-DC94-11A4-DFEE9055D89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98" creationId="{01AC8959-88FB-9EFE-8CF7-00A2419EBB7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03" creationId="{0BC3AC5F-D9C8-BD26-C5AD-3CCE63D9264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08" creationId="{23933431-A8D8-6AC0-D1B2-86119C2D7B3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13" creationId="{00D16A6C-3C55-2A15-9218-8A8AAF778F8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18" creationId="{F0DA3335-1FA5-4056-885D-4728ACE7F29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23" creationId="{9B1F09FA-0F95-852A-569A-E75981E91CF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28" creationId="{6CFD06F5-A569-AF35-F89F-47C240FE8C4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33" creationId="{92E446AE-3697-D212-3128-1E250B115C8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38" creationId="{1D21FA37-0129-997A-C8A5-D42802E4EEA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43" creationId="{37E78F51-F7C1-3B17-351B-672BE2694CA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48" creationId="{ADFB09BA-A2A5-1AD3-A8C2-A555B12BE64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53" creationId="{11B970EC-AE84-6692-EE84-B9F0273A07C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58" creationId="{C5F267D9-6C2D-FEC1-0339-DDB2B7F399F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63" creationId="{A925EF3D-57C6-88AF-8996-8F69BA414D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68" creationId="{37E569B5-B4AC-EDBA-A84B-C811C2E8A57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73" creationId="{27B2BB79-12BD-29CC-E506-CBD06E17F3A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78" creationId="{40936923-88D8-8F3C-EC9B-33FBA9B20FE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83" creationId="{FA5F60B3-897B-AFD0-E1C2-A8F7F7EE7A7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88" creationId="{5E2DFD5E-74D6-D27A-317D-B1B86607B66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93" creationId="{3D3352CD-FA20-02CB-B821-D3556FAD280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98" creationId="{927E62D0-7C91-5AD6-29F8-5E63EC5D28E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03" creationId="{40326FC3-7E00-D659-0053-C7FBA3DB502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08" creationId="{8A864308-98CC-CC2B-69BF-12D07CC1931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13" creationId="{9D3F63F5-591E-ABBC-2E06-CCE19A69B58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18" creationId="{8DA64832-1B55-5040-578E-F5690F75753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23" creationId="{5915DD69-3507-8AD4-CC17-D9C52717950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28" creationId="{81F2C04D-B0D4-10F7-BF65-BD66D33864B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33" creationId="{FEA4DCA9-BDD2-A5EE-DA10-4D2F325B6FE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38" creationId="{3E74CA47-50A6-EE4E-3100-5E71B5832BD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43" creationId="{9536938E-C941-BAE1-4FB8-CF2ED7C8907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48" creationId="{D5CF57C0-5999-BE54-3BA1-4755E78576E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53" creationId="{5626A451-EB70-693D-BEFD-FA462AE0164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58" creationId="{C8ECDE0A-34F6-F25C-10C9-DC4076D306E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63" creationId="{0615FD08-58D2-29AE-6FBD-40D4612A7CE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68" creationId="{A0C9C1F5-DD6F-5442-26CF-EECA5715E5B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73" creationId="{4CB3B3C1-2F50-F093-F8D4-89226FBCA44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78" creationId="{A5779E88-CC1E-ABD1-EF0B-21BB905F5ED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83" creationId="{CE529E3C-F21E-007E-03D1-D0C178ABE16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88" creationId="{36C6390B-162B-F8D8-A503-0F797570461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93" creationId="{366604E3-2154-CBAB-08D2-F3C253E7513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98" creationId="{2DD81FC0-0296-0F48-BE63-9B4CF29F719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03" creationId="{9A495CF2-E767-A8FF-9E36-76676846FEE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08" creationId="{7E5994A3-B665-6A2D-8E87-E220E6FBBF2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13" creationId="{3C375D8B-38B8-6251-2566-5CCF0524FE4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18" creationId="{76A87018-B459-6B90-24A8-C2240178830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23" creationId="{0AA1C0A8-89E0-9A9A-363D-D9328972C82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28" creationId="{39A0514E-E3D9-BBCD-41D1-D6126B97F8C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33" creationId="{E235E78C-F32E-6477-E523-84C3A013B60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38" creationId="{B86217F0-6177-6448-EC37-F8FAA1E5912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43" creationId="{AD97C552-A6FF-B79C-69D9-AABD4C54652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48" creationId="{19EBB10D-2A04-7864-39E2-2337625225A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53" creationId="{C858CCEB-378F-BCF3-F6F7-961A82ECEEF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58" creationId="{DE2EE4FD-7A8F-4E73-1D97-26A66444E62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63" creationId="{78C65EAD-5145-1C91-330E-F5CA74C9AF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68" creationId="{D0CC18D0-A2F1-607B-C53B-FFE694886A2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73" creationId="{17B5F313-04E4-97BB-4D7A-AA2F308AA0A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78" creationId="{33EBFFEB-377D-B161-6671-A564AE9E252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83" creationId="{E77FB5E0-62BD-1749-6318-34A2F408653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88" creationId="{77D050E9-A95C-14D9-E0C2-7EBAFBBCD1A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93" creationId="{1074A14D-A3FD-DA3B-DB05-DDD9B121EB1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98" creationId="{894285BA-9663-A093-987D-559E6AB3049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03" creationId="{36BEC7E2-D637-08E6-608A-3F7DDC68DBF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08" creationId="{D8AA27DF-BDAA-72D0-DE0A-23B1FD12619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13" creationId="{38DB1DBC-D4FA-51E7-FD8E-20163E40E2B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18" creationId="{13F57016-1A5E-43E8-931B-853367C6077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23" creationId="{4E310476-1C3B-0679-4233-4AD38B76E2A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28" creationId="{EB77DE67-669D-763C-310B-18772C0D76C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33" creationId="{F1B78C79-231F-503E-BCDB-C4D65E30CD5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38" creationId="{FADC450A-8256-6B11-710E-153F23E78C1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43" creationId="{8CF9A8E9-452F-09BB-92E3-8A1D56BCD3C3}"/>
          </ac:grpSpMkLst>
        </pc:grpChg>
        <pc:picChg chg="add del mod">
          <ac:chgData name="Takib Uddin" userId="5c2faeeb88caef74" providerId="LiveId" clId="{EE552495-ACBF-4E90-A6CD-F2E13782ADD5}" dt="2023-02-23T14:42:19.330" v="1744" actId="478"/>
          <ac:picMkLst>
            <pc:docMk/>
            <pc:sldMk cId="178005945" sldId="259"/>
            <ac:picMk id="4" creationId="{69707E52-06C0-C2BA-D0B5-AFE0F6F0A0E8}"/>
          </ac:picMkLst>
        </pc:picChg>
        <pc:picChg chg="add mod">
          <ac:chgData name="Takib Uddin" userId="5c2faeeb88caef74" providerId="LiveId" clId="{EE552495-ACBF-4E90-A6CD-F2E13782ADD5}" dt="2023-02-23T15:31:13.059" v="1973" actId="1076"/>
          <ac:picMkLst>
            <pc:docMk/>
            <pc:sldMk cId="178005945" sldId="259"/>
            <ac:picMk id="4" creationId="{95D3B64C-D880-1EBF-AB01-37E99AFCC5ED}"/>
          </ac:picMkLst>
        </pc:picChg>
      </pc:sldChg>
      <pc:sldChg chg="addSp delSp modSp add mod">
        <pc:chgData name="Takib Uddin" userId="5c2faeeb88caef74" providerId="LiveId" clId="{EE552495-ACBF-4E90-A6CD-F2E13782ADD5}" dt="2023-02-23T16:31:27.872" v="2448" actId="1076"/>
        <pc:sldMkLst>
          <pc:docMk/>
          <pc:sldMk cId="1428022670" sldId="260"/>
        </pc:sldMkLst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2" creationId="{3B6B81FC-B08F-5681-9745-240981779630}"/>
          </ac:spMkLst>
        </pc:spChg>
        <pc:spChg chg="mod">
          <ac:chgData name="Takib Uddin" userId="5c2faeeb88caef74" providerId="LiveId" clId="{EE552495-ACBF-4E90-A6CD-F2E13782ADD5}" dt="2023-02-23T15:32:02.936" v="1983" actId="2710"/>
          <ac:spMkLst>
            <pc:docMk/>
            <pc:sldMk cId="1428022670" sldId="260"/>
            <ac:spMk id="8" creationId="{F1A3716A-D612-DDAF-9C9D-07A65B08B0A7}"/>
          </ac:spMkLst>
        </pc:spChg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11" creationId="{28BC3BFF-60EB-7A65-27F3-2899C8B94694}"/>
          </ac:spMkLst>
        </pc:spChg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12" creationId="{BD9D776B-3EF6-03CB-8FE8-6A5B8241623E}"/>
          </ac:spMkLst>
        </pc:spChg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13" creationId="{683EADF4-591F-DA3F-D4CB-92DDC57629FE}"/>
          </ac:spMkLst>
        </pc:spChg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14" creationId="{8AD2AE8C-BB33-AC1A-0DC9-B3FFAD12A663}"/>
          </ac:spMkLst>
        </pc:spChg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15" creationId="{31FA5F6F-45F9-B25D-CC09-6E0F228FB4C1}"/>
          </ac:spMkLst>
        </pc:spChg>
        <pc:grpChg chg="add mod">
          <ac:chgData name="Takib Uddin" userId="5c2faeeb88caef74" providerId="LiveId" clId="{EE552495-ACBF-4E90-A6CD-F2E13782ADD5}" dt="2023-02-23T16:29:01.173" v="2423" actId="1076"/>
          <ac:grpSpMkLst>
            <pc:docMk/>
            <pc:sldMk cId="1428022670" sldId="260"/>
            <ac:grpSpMk id="5" creationId="{66EF4D34-CF2B-2FCC-4B82-BD6377F33BF3}"/>
          </ac:grpSpMkLst>
        </pc:grpChg>
        <pc:grpChg chg="del">
          <ac:chgData name="Takib Uddin" userId="5c2faeeb88caef74" providerId="LiveId" clId="{EE552495-ACBF-4E90-A6CD-F2E13782ADD5}" dt="2023-02-23T12:31:36.647" v="1178" actId="478"/>
          <ac:grpSpMkLst>
            <pc:docMk/>
            <pc:sldMk cId="1428022670" sldId="260"/>
            <ac:grpSpMk id="25" creationId="{08CB636A-D0D2-7335-94A1-C9D8DA3BA822}"/>
          </ac:grpSpMkLst>
        </pc:grpChg>
        <pc:picChg chg="add del mod">
          <ac:chgData name="Takib Uddin" userId="5c2faeeb88caef74" providerId="LiveId" clId="{EE552495-ACBF-4E90-A6CD-F2E13782ADD5}" dt="2023-02-23T15:37:45.313" v="2064" actId="478"/>
          <ac:picMkLst>
            <pc:docMk/>
            <pc:sldMk cId="1428022670" sldId="260"/>
            <ac:picMk id="3" creationId="{3720ABBF-5DC4-F1E6-0487-6D6FBF4417BD}"/>
          </ac:picMkLst>
        </pc:picChg>
        <pc:picChg chg="add mod ord">
          <ac:chgData name="Takib Uddin" userId="5c2faeeb88caef74" providerId="LiveId" clId="{EE552495-ACBF-4E90-A6CD-F2E13782ADD5}" dt="2023-02-23T16:31:26.220" v="2447" actId="1076"/>
          <ac:picMkLst>
            <pc:docMk/>
            <pc:sldMk cId="1428022670" sldId="260"/>
            <ac:picMk id="4" creationId="{B2C5D282-6A5C-546D-B8AB-605B70F73F29}"/>
          </ac:picMkLst>
        </pc:picChg>
        <pc:picChg chg="add del mod ord">
          <ac:chgData name="Takib Uddin" userId="5c2faeeb88caef74" providerId="LiveId" clId="{EE552495-ACBF-4E90-A6CD-F2E13782ADD5}" dt="2023-02-23T16:01:26.202" v="2181" actId="478"/>
          <ac:picMkLst>
            <pc:docMk/>
            <pc:sldMk cId="1428022670" sldId="260"/>
            <ac:picMk id="6" creationId="{6C0A5902-8254-38B7-D1BB-201A0E7796A6}"/>
          </ac:picMkLst>
        </pc:picChg>
        <pc:picChg chg="mod">
          <ac:chgData name="Takib Uddin" userId="5c2faeeb88caef74" providerId="LiveId" clId="{EE552495-ACBF-4E90-A6CD-F2E13782ADD5}" dt="2023-02-23T15:49:35.307" v="2087" actId="1076"/>
          <ac:picMkLst>
            <pc:docMk/>
            <pc:sldMk cId="1428022670" sldId="260"/>
            <ac:picMk id="7" creationId="{1284BDFA-3EDC-3814-9C87-948FE6E1A641}"/>
          </ac:picMkLst>
        </pc:picChg>
        <pc:picChg chg="mod">
          <ac:chgData name="Takib Uddin" userId="5c2faeeb88caef74" providerId="LiveId" clId="{EE552495-ACBF-4E90-A6CD-F2E13782ADD5}" dt="2023-02-23T15:35:32.984" v="2026"/>
          <ac:picMkLst>
            <pc:docMk/>
            <pc:sldMk cId="1428022670" sldId="260"/>
            <ac:picMk id="9" creationId="{F0D782A4-722F-2D15-80DC-DD779FC07160}"/>
          </ac:picMkLst>
        </pc:picChg>
        <pc:picChg chg="add mod">
          <ac:chgData name="Takib Uddin" userId="5c2faeeb88caef74" providerId="LiveId" clId="{EE552495-ACBF-4E90-A6CD-F2E13782ADD5}" dt="2023-02-23T16:31:27.872" v="2448" actId="1076"/>
          <ac:picMkLst>
            <pc:docMk/>
            <pc:sldMk cId="1428022670" sldId="260"/>
            <ac:picMk id="10" creationId="{670B29F4-4868-658F-1025-59C04FA78F35}"/>
          </ac:picMkLst>
        </pc:picChg>
      </pc:sldChg>
      <pc:sldChg chg="addSp delSp modSp add mod">
        <pc:chgData name="Takib Uddin" userId="5c2faeeb88caef74" providerId="LiveId" clId="{EE552495-ACBF-4E90-A6CD-F2E13782ADD5}" dt="2023-02-23T16:52:10.849" v="2602" actId="1076"/>
        <pc:sldMkLst>
          <pc:docMk/>
          <pc:sldMk cId="2314896643" sldId="261"/>
        </pc:sldMkLst>
        <pc:spChg chg="add del mod">
          <ac:chgData name="Takib Uddin" userId="5c2faeeb88caef74" providerId="LiveId" clId="{EE552495-ACBF-4E90-A6CD-F2E13782ADD5}" dt="2023-02-23T14:57:26.581" v="1822" actId="478"/>
          <ac:spMkLst>
            <pc:docMk/>
            <pc:sldMk cId="2314896643" sldId="261"/>
            <ac:spMk id="2" creationId="{28EC0DC8-4912-503D-F6DD-0C3F2EAA9185}"/>
          </ac:spMkLst>
        </pc:spChg>
        <pc:spChg chg="add mod">
          <ac:chgData name="Takib Uddin" userId="5c2faeeb88caef74" providerId="LiveId" clId="{EE552495-ACBF-4E90-A6CD-F2E13782ADD5}" dt="2023-02-23T16:52:06.066" v="2600" actId="1076"/>
          <ac:spMkLst>
            <pc:docMk/>
            <pc:sldMk cId="2314896643" sldId="261"/>
            <ac:spMk id="5" creationId="{F606F210-5BA2-6EE1-1CA5-ADBFAAD16B4A}"/>
          </ac:spMkLst>
        </pc:spChg>
        <pc:spChg chg="mod ord">
          <ac:chgData name="Takib Uddin" userId="5c2faeeb88caef74" providerId="LiveId" clId="{EE552495-ACBF-4E90-A6CD-F2E13782ADD5}" dt="2023-02-23T16:01:55.842" v="2186" actId="166"/>
          <ac:spMkLst>
            <pc:docMk/>
            <pc:sldMk cId="2314896643" sldId="261"/>
            <ac:spMk id="8" creationId="{F1A3716A-D612-DDAF-9C9D-07A65B08B0A7}"/>
          </ac:spMkLst>
        </pc:spChg>
        <pc:spChg chg="add mod">
          <ac:chgData name="Takib Uddin" userId="5c2faeeb88caef74" providerId="LiveId" clId="{EE552495-ACBF-4E90-A6CD-F2E13782ADD5}" dt="2023-02-23T16:50:29.234" v="2580" actId="1076"/>
          <ac:spMkLst>
            <pc:docMk/>
            <pc:sldMk cId="2314896643" sldId="261"/>
            <ac:spMk id="18" creationId="{F0CD6187-031B-0F2F-24A7-77C2D2644B50}"/>
          </ac:spMkLst>
        </pc:spChg>
        <pc:spChg chg="add del mod">
          <ac:chgData name="Takib Uddin" userId="5c2faeeb88caef74" providerId="LiveId" clId="{EE552495-ACBF-4E90-A6CD-F2E13782ADD5}" dt="2023-02-23T16:36:00.027" v="2487" actId="22"/>
          <ac:spMkLst>
            <pc:docMk/>
            <pc:sldMk cId="2314896643" sldId="261"/>
            <ac:spMk id="21" creationId="{AD9A8B04-5100-2E9A-B3AD-503123BBD824}"/>
          </ac:spMkLst>
        </pc:spChg>
        <pc:spChg chg="add mod">
          <ac:chgData name="Takib Uddin" userId="5c2faeeb88caef74" providerId="LiveId" clId="{EE552495-ACBF-4E90-A6CD-F2E13782ADD5}" dt="2023-02-23T16:50:29.234" v="2580" actId="1076"/>
          <ac:spMkLst>
            <pc:docMk/>
            <pc:sldMk cId="2314896643" sldId="261"/>
            <ac:spMk id="22" creationId="{285F3A7B-9C9C-A787-8348-B4353C1C4F77}"/>
          </ac:spMkLst>
        </pc:spChg>
        <pc:spChg chg="add mod">
          <ac:chgData name="Takib Uddin" userId="5c2faeeb88caef74" providerId="LiveId" clId="{EE552495-ACBF-4E90-A6CD-F2E13782ADD5}" dt="2023-02-23T16:50:29.234" v="2580" actId="1076"/>
          <ac:spMkLst>
            <pc:docMk/>
            <pc:sldMk cId="2314896643" sldId="261"/>
            <ac:spMk id="24" creationId="{6C15A486-B9BD-7E47-9504-6919C9C4C243}"/>
          </ac:spMkLst>
        </pc:spChg>
        <pc:spChg chg="add mod">
          <ac:chgData name="Takib Uddin" userId="5c2faeeb88caef74" providerId="LiveId" clId="{EE552495-ACBF-4E90-A6CD-F2E13782ADD5}" dt="2023-02-23T16:50:29.234" v="2580" actId="1076"/>
          <ac:spMkLst>
            <pc:docMk/>
            <pc:sldMk cId="2314896643" sldId="261"/>
            <ac:spMk id="26" creationId="{40BCD8E6-2483-8CD4-4E9C-EDE48DDFFCB5}"/>
          </ac:spMkLst>
        </pc:spChg>
        <pc:spChg chg="add mod">
          <ac:chgData name="Takib Uddin" userId="5c2faeeb88caef74" providerId="LiveId" clId="{EE552495-ACBF-4E90-A6CD-F2E13782ADD5}" dt="2023-02-23T16:50:31.649" v="2581" actId="207"/>
          <ac:spMkLst>
            <pc:docMk/>
            <pc:sldMk cId="2314896643" sldId="261"/>
            <ac:spMk id="28" creationId="{A0AE7AB3-CC7F-076D-3591-14B433FDC20C}"/>
          </ac:spMkLst>
        </pc:spChg>
        <pc:grpChg chg="add mod">
          <ac:chgData name="Takib Uddin" userId="5c2faeeb88caef74" providerId="LiveId" clId="{EE552495-ACBF-4E90-A6CD-F2E13782ADD5}" dt="2023-02-23T15:55:48.335" v="2173" actId="1076"/>
          <ac:grpSpMkLst>
            <pc:docMk/>
            <pc:sldMk cId="2314896643" sldId="261"/>
            <ac:grpSpMk id="3" creationId="{DE001D92-0E7C-1B10-3537-602EEA324B4D}"/>
          </ac:grpSpMkLst>
        </pc:grpChg>
        <pc:grpChg chg="del">
          <ac:chgData name="Takib Uddin" userId="5c2faeeb88caef74" providerId="LiveId" clId="{EE552495-ACBF-4E90-A6CD-F2E13782ADD5}" dt="2023-02-23T12:32:22.989" v="1192" actId="478"/>
          <ac:grpSpMkLst>
            <pc:docMk/>
            <pc:sldMk cId="2314896643" sldId="261"/>
            <ac:grpSpMk id="25" creationId="{08CB636A-D0D2-7335-94A1-C9D8DA3BA822}"/>
          </ac:grpSpMkLst>
        </pc:grpChg>
        <pc:picChg chg="add mod">
          <ac:chgData name="Takib Uddin" userId="5c2faeeb88caef74" providerId="LiveId" clId="{EE552495-ACBF-4E90-A6CD-F2E13782ADD5}" dt="2023-02-23T16:52:10.849" v="2602" actId="1076"/>
          <ac:picMkLst>
            <pc:docMk/>
            <pc:sldMk cId="2314896643" sldId="261"/>
            <ac:picMk id="2" creationId="{E80AFA50-9A4B-73D2-3CE2-8802BDB6B963}"/>
          </ac:picMkLst>
        </pc:picChg>
        <pc:picChg chg="add del mod">
          <ac:chgData name="Takib Uddin" userId="5c2faeeb88caef74" providerId="LiveId" clId="{EE552495-ACBF-4E90-A6CD-F2E13782ADD5}" dt="2023-02-23T16:01:35.678" v="2184" actId="478"/>
          <ac:picMkLst>
            <pc:docMk/>
            <pc:sldMk cId="2314896643" sldId="261"/>
            <ac:picMk id="4" creationId="{B4976D90-DCFA-2C2F-D204-1214AEB419A6}"/>
          </ac:picMkLst>
        </pc:picChg>
        <pc:picChg chg="mod">
          <ac:chgData name="Takib Uddin" userId="5c2faeeb88caef74" providerId="LiveId" clId="{EE552495-ACBF-4E90-A6CD-F2E13782ADD5}" dt="2023-02-23T15:56:02.460" v="2180" actId="1076"/>
          <ac:picMkLst>
            <pc:docMk/>
            <pc:sldMk cId="2314896643" sldId="261"/>
            <ac:picMk id="6" creationId="{27937CC2-F96E-6DB4-A342-2B5A3B66D198}"/>
          </ac:picMkLst>
        </pc:picChg>
        <pc:picChg chg="mod">
          <ac:chgData name="Takib Uddin" userId="5c2faeeb88caef74" providerId="LiveId" clId="{EE552495-ACBF-4E90-A6CD-F2E13782ADD5}" dt="2023-02-23T16:01:44.338" v="2185" actId="1076"/>
          <ac:picMkLst>
            <pc:docMk/>
            <pc:sldMk cId="2314896643" sldId="261"/>
            <ac:picMk id="7" creationId="{80B6810E-8F62-7A52-C1FE-C39283412791}"/>
          </ac:picMkLst>
        </pc:picChg>
        <pc:picChg chg="add mod">
          <ac:chgData name="Takib Uddin" userId="5c2faeeb88caef74" providerId="LiveId" clId="{EE552495-ACBF-4E90-A6CD-F2E13782ADD5}" dt="2023-02-23T16:52:07.782" v="2601" actId="1076"/>
          <ac:picMkLst>
            <pc:docMk/>
            <pc:sldMk cId="2314896643" sldId="261"/>
            <ac:picMk id="10" creationId="{3451EF6D-736D-BA2E-F82F-45FAFCC0F6CD}"/>
          </ac:picMkLst>
        </pc:picChg>
        <pc:picChg chg="add mod">
          <ac:chgData name="Takib Uddin" userId="5c2faeeb88caef74" providerId="LiveId" clId="{EE552495-ACBF-4E90-A6CD-F2E13782ADD5}" dt="2023-02-23T16:50:29.234" v="2580" actId="1076"/>
          <ac:picMkLst>
            <pc:docMk/>
            <pc:sldMk cId="2314896643" sldId="261"/>
            <ac:picMk id="12" creationId="{078D2081-9E6D-B26C-B553-63E7CE880CC2}"/>
          </ac:picMkLst>
        </pc:picChg>
        <pc:picChg chg="add mod">
          <ac:chgData name="Takib Uddin" userId="5c2faeeb88caef74" providerId="LiveId" clId="{EE552495-ACBF-4E90-A6CD-F2E13782ADD5}" dt="2023-02-23T16:50:29.234" v="2580" actId="1076"/>
          <ac:picMkLst>
            <pc:docMk/>
            <pc:sldMk cId="2314896643" sldId="261"/>
            <ac:picMk id="14" creationId="{DC2398F5-C167-24D8-12BC-3D0AC9932E89}"/>
          </ac:picMkLst>
        </pc:picChg>
        <pc:picChg chg="add mod">
          <ac:chgData name="Takib Uddin" userId="5c2faeeb88caef74" providerId="LiveId" clId="{EE552495-ACBF-4E90-A6CD-F2E13782ADD5}" dt="2023-02-23T16:50:29.234" v="2580" actId="1076"/>
          <ac:picMkLst>
            <pc:docMk/>
            <pc:sldMk cId="2314896643" sldId="261"/>
            <ac:picMk id="16" creationId="{3F158A31-6486-4FC8-BFCC-607B0885E4A7}"/>
          </ac:picMkLst>
        </pc:picChg>
      </pc:sldChg>
      <pc:sldChg chg="addSp delSp modSp add mod ord">
        <pc:chgData name="Takib Uddin" userId="5c2faeeb88caef74" providerId="LiveId" clId="{EE552495-ACBF-4E90-A6CD-F2E13782ADD5}" dt="2023-02-23T16:55:45.500" v="2643" actId="1076"/>
        <pc:sldMkLst>
          <pc:docMk/>
          <pc:sldMk cId="798181276" sldId="262"/>
        </pc:sldMkLst>
        <pc:spChg chg="add mod">
          <ac:chgData name="Takib Uddin" userId="5c2faeeb88caef74" providerId="LiveId" clId="{EE552495-ACBF-4E90-A6CD-F2E13782ADD5}" dt="2023-02-23T16:53:04.570" v="2612" actId="1076"/>
          <ac:spMkLst>
            <pc:docMk/>
            <pc:sldMk cId="798181276" sldId="262"/>
            <ac:spMk id="2" creationId="{7530EA3D-55DC-84A2-01A2-72FE19320A7B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" creationId="{B3551113-249F-8D86-F1EF-1A9359B973C1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6" creationId="{ECEFF3D3-F8DC-9484-A29B-FD94CFF46911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7" creationId="{1B886D5C-598C-3523-E76B-B236142FF28F}"/>
          </ac:spMkLst>
        </pc:spChg>
        <pc:spChg chg="mod">
          <ac:chgData name="Takib Uddin" userId="5c2faeeb88caef74" providerId="LiveId" clId="{EE552495-ACBF-4E90-A6CD-F2E13782ADD5}" dt="2023-02-23T15:32:11.932" v="1986" actId="2710"/>
          <ac:spMkLst>
            <pc:docMk/>
            <pc:sldMk cId="798181276" sldId="262"/>
            <ac:spMk id="8" creationId="{F1A3716A-D612-DDAF-9C9D-07A65B08B0A7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9" creationId="{EFD01363-C0DB-4F8A-A87E-84CAA8DFE78A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0" creationId="{F8DD0D5E-BDEF-236D-15E0-8F5BECFA06FC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1" creationId="{9B499A1C-408D-CF24-C21B-B355D880B8B0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2" creationId="{E54604C1-CEE3-5625-4CEC-A2EE4174C88A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3" creationId="{C40589AC-B610-0323-A067-33A9FC60B80E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4" creationId="{7BAB6DA2-C423-48CB-E47C-B5EB043EDB76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5" creationId="{F274F7A2-484F-834B-42A1-1B0A820C969C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6" creationId="{F8AF0610-B7DE-A3A9-3DE9-E494A6BDB3BC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7" creationId="{F29AFACB-0638-9FA4-DE3A-E6F098E7810A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8" creationId="{63DD689B-A874-2889-D44D-840FEC95CC32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9" creationId="{C567505F-0E2F-9A32-E805-3330EB267011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21" creationId="{1505A445-F7DE-D992-0D8E-40C0067D1C42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22" creationId="{062C8A02-3491-E655-917C-1D2991139F68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23" creationId="{3A9D09B5-3D6F-5F2C-D683-3422FE0C95A1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24" creationId="{59AB3550-18B0-6C9C-40E1-A783E7770225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29" creationId="{B256B80F-00F6-5E06-7B67-4664953F773D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0" creationId="{C3918A57-80B1-B58B-9B7A-6BA7FBB6CE59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1" creationId="{A8188CBD-1B59-C88C-0776-4DB95ABA5C46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2" creationId="{267E20F6-CFCB-FB2D-C52B-5F350AC883E0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3" creationId="{C48E962B-E6CE-5886-8FA5-D07B625A1BD4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5" creationId="{593A72BE-C765-7122-79C8-8A84A9327313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7" creationId="{766F57FD-E6F6-3D41-0598-9B86DCA3DC55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8" creationId="{D2675D82-364C-06A7-9EB7-6A9E7C5590F0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9" creationId="{AEAEA311-0CA5-8D5F-E631-904F258F4F76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0" creationId="{F9902446-6688-77BD-D332-8D8A74AFE123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1" creationId="{635A418E-23CD-325B-80E8-C2CDC5FB8CCD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2" creationId="{9269EB8D-9009-87C4-6F24-3973F45DE3AE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3" creationId="{FCE9D007-161E-E219-4026-7618BBB0D99E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4" creationId="{85541924-6C01-7873-FCE7-723632EEA7F9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5" creationId="{D50C4B39-A4FA-243C-3138-5CC31A3A1C96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6" creationId="{98D95FAF-4360-89E1-4A3C-5D15310E36B2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7" creationId="{A908F274-53EE-881B-8EC9-F91DF8572147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8" creationId="{B5CADD91-ED66-4AB3-E75D-934DD79C04A2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9" creationId="{CB14F5A6-6807-E2D9-9160-9074C1EEAD93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0" creationId="{03C2A4AA-8A7A-22F2-FEBE-7FADF197BDC5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1" creationId="{2ABCCB93-2ECB-686D-3894-414445C31F0F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2" creationId="{739CAA69-B74B-5A7B-1E84-B8B6F2F718F8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3" creationId="{A929C559-DD04-4D52-B507-9AA389F287F3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4" creationId="{B367BBE5-8767-259E-8823-01C954D0C120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5" creationId="{61E53B64-C723-9EC1-6B89-D6D3571C89E6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6" creationId="{104F7AF1-AE6D-896C-FF06-751AD609BD2C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7" creationId="{42D0A5A3-518E-5321-E740-BD272B2ACEB1}"/>
          </ac:spMkLst>
        </pc:spChg>
        <pc:grpChg chg="add mod">
          <ac:chgData name="Takib Uddin" userId="5c2faeeb88caef74" providerId="LiveId" clId="{EE552495-ACBF-4E90-A6CD-F2E13782ADD5}" dt="2023-02-23T16:55:45.500" v="2643" actId="1076"/>
          <ac:grpSpMkLst>
            <pc:docMk/>
            <pc:sldMk cId="798181276" sldId="262"/>
            <ac:grpSpMk id="4" creationId="{FC1975E2-A7B0-6E0D-5FA8-F05CF2B136B7}"/>
          </ac:grpSpMkLst>
        </pc:grpChg>
        <pc:grpChg chg="del">
          <ac:chgData name="Takib Uddin" userId="5c2faeeb88caef74" providerId="LiveId" clId="{EE552495-ACBF-4E90-A6CD-F2E13782ADD5}" dt="2023-02-23T12:34:16" v="1217" actId="478"/>
          <ac:grpSpMkLst>
            <pc:docMk/>
            <pc:sldMk cId="798181276" sldId="262"/>
            <ac:grpSpMk id="25" creationId="{08CB636A-D0D2-7335-94A1-C9D8DA3BA822}"/>
          </ac:grpSpMkLst>
        </pc:grpChg>
        <pc:grpChg chg="add mod">
          <ac:chgData name="Takib Uddin" userId="5c2faeeb88caef74" providerId="LiveId" clId="{EE552495-ACBF-4E90-A6CD-F2E13782ADD5}" dt="2023-02-23T16:52:46.198" v="2607" actId="1076"/>
          <ac:grpSpMkLst>
            <pc:docMk/>
            <pc:sldMk cId="798181276" sldId="262"/>
            <ac:grpSpMk id="25" creationId="{1DC19626-C8C0-4D20-24D7-5E78E716FD96}"/>
          </ac:grpSpMkLst>
        </pc:grpChg>
        <pc:picChg chg="add del mod">
          <ac:chgData name="Takib Uddin" userId="5c2faeeb88caef74" providerId="LiveId" clId="{EE552495-ACBF-4E90-A6CD-F2E13782ADD5}" dt="2023-02-23T16:55:20.268" v="2636" actId="478"/>
          <ac:picMkLst>
            <pc:docMk/>
            <pc:sldMk cId="798181276" sldId="262"/>
            <ac:picMk id="3" creationId="{8B36ECDA-2BF4-3D51-C3CF-CDCE7B93CEB4}"/>
          </ac:picMkLst>
        </pc:picChg>
        <pc:picChg chg="add del">
          <ac:chgData name="Takib Uddin" userId="5c2faeeb88caef74" providerId="LiveId" clId="{EE552495-ACBF-4E90-A6CD-F2E13782ADD5}" dt="2023-02-23T12:34:30.968" v="1219" actId="478"/>
          <ac:picMkLst>
            <pc:docMk/>
            <pc:sldMk cId="798181276" sldId="262"/>
            <ac:picMk id="3" creationId="{C7F24E5C-672C-F9BD-E90F-9A6E8C7D265D}"/>
          </ac:picMkLst>
        </pc:picChg>
        <pc:picChg chg="mod">
          <ac:chgData name="Takib Uddin" userId="5c2faeeb88caef74" providerId="LiveId" clId="{EE552495-ACBF-4E90-A6CD-F2E13782ADD5}" dt="2023-02-23T15:35:38.234" v="2029"/>
          <ac:picMkLst>
            <pc:docMk/>
            <pc:sldMk cId="798181276" sldId="262"/>
            <ac:picMk id="26" creationId="{E29EDEFB-F513-A92C-AF1B-46879A119648}"/>
          </ac:picMkLst>
        </pc:picChg>
        <pc:picChg chg="mod">
          <ac:chgData name="Takib Uddin" userId="5c2faeeb88caef74" providerId="LiveId" clId="{EE552495-ACBF-4E90-A6CD-F2E13782ADD5}" dt="2023-02-23T15:35:38.234" v="2029"/>
          <ac:picMkLst>
            <pc:docMk/>
            <pc:sldMk cId="798181276" sldId="262"/>
            <ac:picMk id="27" creationId="{5AB134A9-736B-1D3F-9C78-F8DB9E475303}"/>
          </ac:picMkLst>
        </pc:picChg>
        <pc:picChg chg="add del mod">
          <ac:chgData name="Takib Uddin" userId="5c2faeeb88caef74" providerId="LiveId" clId="{EE552495-ACBF-4E90-A6CD-F2E13782ADD5}" dt="2023-02-23T16:55:38.502" v="2640" actId="478"/>
          <ac:picMkLst>
            <pc:docMk/>
            <pc:sldMk cId="798181276" sldId="262"/>
            <ac:picMk id="34" creationId="{304F01A1-660E-7DCF-B9C6-AADA01608078}"/>
          </ac:picMkLst>
        </pc:picChg>
        <pc:picChg chg="add del mod">
          <ac:chgData name="Takib Uddin" userId="5c2faeeb88caef74" providerId="LiveId" clId="{EE552495-ACBF-4E90-A6CD-F2E13782ADD5}" dt="2023-02-23T13:00:16.927" v="1611" actId="478"/>
          <ac:picMkLst>
            <pc:docMk/>
            <pc:sldMk cId="798181276" sldId="262"/>
            <ac:picMk id="59" creationId="{BD6F93AC-92A2-4CAC-2949-914D4D3AD771}"/>
          </ac:picMkLst>
        </pc:picChg>
        <pc:picChg chg="add del mod">
          <ac:chgData name="Takib Uddin" userId="5c2faeeb88caef74" providerId="LiveId" clId="{EE552495-ACBF-4E90-A6CD-F2E13782ADD5}" dt="2023-02-23T13:01:48.377" v="1630" actId="478"/>
          <ac:picMkLst>
            <pc:docMk/>
            <pc:sldMk cId="798181276" sldId="262"/>
            <ac:picMk id="61" creationId="{16051918-A6DE-5B4E-06B4-3011E213360A}"/>
          </ac:picMkLst>
        </pc:picChg>
        <pc:picChg chg="add del mod">
          <ac:chgData name="Takib Uddin" userId="5c2faeeb88caef74" providerId="LiveId" clId="{EE552495-ACBF-4E90-A6CD-F2E13782ADD5}" dt="2023-02-23T13:02:58.576" v="1633" actId="478"/>
          <ac:picMkLst>
            <pc:docMk/>
            <pc:sldMk cId="798181276" sldId="262"/>
            <ac:picMk id="63" creationId="{12107A95-7F75-5415-C891-A45AA1582AA5}"/>
          </ac:picMkLst>
        </pc:picChg>
      </pc:sldChg>
      <pc:sldChg chg="addSp delSp modSp add mod ord">
        <pc:chgData name="Takib Uddin" userId="5c2faeeb88caef74" providerId="LiveId" clId="{EE552495-ACBF-4E90-A6CD-F2E13782ADD5}" dt="2023-02-23T15:35:39.707" v="2030"/>
        <pc:sldMkLst>
          <pc:docMk/>
          <pc:sldMk cId="2521070223" sldId="263"/>
        </pc:sldMkLst>
        <pc:spChg chg="add del mod">
          <ac:chgData name="Takib Uddin" userId="5c2faeeb88caef74" providerId="LiveId" clId="{EE552495-ACBF-4E90-A6CD-F2E13782ADD5}" dt="2023-02-23T12:35:34.854" v="1248" actId="21"/>
          <ac:spMkLst>
            <pc:docMk/>
            <pc:sldMk cId="2521070223" sldId="263"/>
            <ac:spMk id="2" creationId="{51545671-A9D7-2F8F-D219-BFB9ECAB8E31}"/>
          </ac:spMkLst>
        </pc:spChg>
        <pc:spChg chg="mod">
          <ac:chgData name="Takib Uddin" userId="5c2faeeb88caef74" providerId="LiveId" clId="{EE552495-ACBF-4E90-A6CD-F2E13782ADD5}" dt="2023-02-23T12:36:15.355" v="1255" actId="255"/>
          <ac:spMkLst>
            <pc:docMk/>
            <pc:sldMk cId="2521070223" sldId="263"/>
            <ac:spMk id="8" creationId="{F1A3716A-D612-DDAF-9C9D-07A65B08B0A7}"/>
          </ac:spMkLst>
        </pc:spChg>
        <pc:grpChg chg="add mod">
          <ac:chgData name="Takib Uddin" userId="5c2faeeb88caef74" providerId="LiveId" clId="{EE552495-ACBF-4E90-A6CD-F2E13782ADD5}" dt="2023-02-23T15:35:39.707" v="2030"/>
          <ac:grpSpMkLst>
            <pc:docMk/>
            <pc:sldMk cId="2521070223" sldId="263"/>
            <ac:grpSpMk id="3" creationId="{A754D708-BDDB-6D64-6CA3-F1A1845EE98F}"/>
          </ac:grpSpMkLst>
        </pc:grpChg>
        <pc:grpChg chg="del">
          <ac:chgData name="Takib Uddin" userId="5c2faeeb88caef74" providerId="LiveId" clId="{EE552495-ACBF-4E90-A6CD-F2E13782ADD5}" dt="2023-02-23T12:34:42.334" v="1228" actId="478"/>
          <ac:grpSpMkLst>
            <pc:docMk/>
            <pc:sldMk cId="2521070223" sldId="263"/>
            <ac:grpSpMk id="25" creationId="{08CB636A-D0D2-7335-94A1-C9D8DA3BA822}"/>
          </ac:grpSpMkLst>
        </pc:grpChg>
        <pc:picChg chg="add mod">
          <ac:chgData name="Takib Uddin" userId="5c2faeeb88caef74" providerId="LiveId" clId="{EE552495-ACBF-4E90-A6CD-F2E13782ADD5}" dt="2023-02-23T15:35:39.707" v="2030"/>
          <ac:picMkLst>
            <pc:docMk/>
            <pc:sldMk cId="2521070223" sldId="263"/>
            <ac:picMk id="2" creationId="{763501CE-057F-A829-BA92-AFE9F1342CB0}"/>
          </ac:picMkLst>
        </pc:picChg>
        <pc:picChg chg="add mod">
          <ac:chgData name="Takib Uddin" userId="5c2faeeb88caef74" providerId="LiveId" clId="{EE552495-ACBF-4E90-A6CD-F2E13782ADD5}" dt="2023-02-23T15:14:30.410" v="1942" actId="1076"/>
          <ac:picMkLst>
            <pc:docMk/>
            <pc:sldMk cId="2521070223" sldId="263"/>
            <ac:picMk id="4" creationId="{5C5A2F20-222A-3449-392E-C8C5293D7107}"/>
          </ac:picMkLst>
        </pc:picChg>
        <pc:picChg chg="mod">
          <ac:chgData name="Takib Uddin" userId="5c2faeeb88caef74" providerId="LiveId" clId="{EE552495-ACBF-4E90-A6CD-F2E13782ADD5}" dt="2023-02-23T15:35:39.707" v="2030"/>
          <ac:picMkLst>
            <pc:docMk/>
            <pc:sldMk cId="2521070223" sldId="263"/>
            <ac:picMk id="5" creationId="{6F3F6E27-7C63-98BD-3038-4D1F4161FB6E}"/>
          </ac:picMkLst>
        </pc:picChg>
        <pc:picChg chg="mod">
          <ac:chgData name="Takib Uddin" userId="5c2faeeb88caef74" providerId="LiveId" clId="{EE552495-ACBF-4E90-A6CD-F2E13782ADD5}" dt="2023-02-23T15:35:39.707" v="2030"/>
          <ac:picMkLst>
            <pc:docMk/>
            <pc:sldMk cId="2521070223" sldId="263"/>
            <ac:picMk id="6" creationId="{1460297E-3B6D-7821-41BC-BC57103487E1}"/>
          </ac:picMkLst>
        </pc:picChg>
        <pc:picChg chg="add del mod">
          <ac:chgData name="Takib Uddin" userId="5c2faeeb88caef74" providerId="LiveId" clId="{EE552495-ACBF-4E90-A6CD-F2E13782ADD5}" dt="2023-02-23T15:14:29.174" v="1941" actId="478"/>
          <ac:picMkLst>
            <pc:docMk/>
            <pc:sldMk cId="2521070223" sldId="263"/>
            <ac:picMk id="6" creationId="{C6EFCD8F-D909-F794-7C27-500FE99E8704}"/>
          </ac:picMkLst>
        </pc:picChg>
        <pc:picChg chg="add del mod">
          <ac:chgData name="Takib Uddin" userId="5c2faeeb88caef74" providerId="LiveId" clId="{EE552495-ACBF-4E90-A6CD-F2E13782ADD5}" dt="2023-02-23T15:15:10.483" v="1945" actId="21"/>
          <ac:picMkLst>
            <pc:docMk/>
            <pc:sldMk cId="2521070223" sldId="263"/>
            <ac:picMk id="9" creationId="{01AC27C8-2032-2721-D6B7-AC6A558D848B}"/>
          </ac:picMkLst>
        </pc:picChg>
      </pc:sldChg>
      <pc:sldChg chg="addSp delSp modSp new mod">
        <pc:chgData name="Takib Uddin" userId="5c2faeeb88caef74" providerId="LiveId" clId="{EE552495-ACBF-4E90-A6CD-F2E13782ADD5}" dt="2023-02-23T16:06:14.117" v="2224" actId="1076"/>
        <pc:sldMkLst>
          <pc:docMk/>
          <pc:sldMk cId="2606816499" sldId="264"/>
        </pc:sldMkLst>
        <pc:spChg chg="del">
          <ac:chgData name="Takib Uddin" userId="5c2faeeb88caef74" providerId="LiveId" clId="{EE552495-ACBF-4E90-A6CD-F2E13782ADD5}" dt="2023-02-23T16:05:06.601" v="2199" actId="478"/>
          <ac:spMkLst>
            <pc:docMk/>
            <pc:sldMk cId="2606816499" sldId="264"/>
            <ac:spMk id="2" creationId="{1479555E-633E-2019-1703-49163D0D54DE}"/>
          </ac:spMkLst>
        </pc:spChg>
        <pc:spChg chg="del">
          <ac:chgData name="Takib Uddin" userId="5c2faeeb88caef74" providerId="LiveId" clId="{EE552495-ACBF-4E90-A6CD-F2E13782ADD5}" dt="2023-02-23T16:05:05.373" v="2198" actId="478"/>
          <ac:spMkLst>
            <pc:docMk/>
            <pc:sldMk cId="2606816499" sldId="264"/>
            <ac:spMk id="3" creationId="{C0EFF14B-F583-458F-5902-2A1559943D8B}"/>
          </ac:spMkLst>
        </pc:spChg>
        <pc:spChg chg="add mod">
          <ac:chgData name="Takib Uddin" userId="5c2faeeb88caef74" providerId="LiveId" clId="{EE552495-ACBF-4E90-A6CD-F2E13782ADD5}" dt="2023-02-23T16:05:13.513" v="2216" actId="20577"/>
          <ac:spMkLst>
            <pc:docMk/>
            <pc:sldMk cId="2606816499" sldId="264"/>
            <ac:spMk id="4" creationId="{C254B3C7-2D24-E0F6-4277-2E00A5EEC5D6}"/>
          </ac:spMkLst>
        </pc:spChg>
        <pc:picChg chg="add del mod">
          <ac:chgData name="Takib Uddin" userId="5c2faeeb88caef74" providerId="LiveId" clId="{EE552495-ACBF-4E90-A6CD-F2E13782ADD5}" dt="2023-02-23T16:05:31.404" v="2219" actId="478"/>
          <ac:picMkLst>
            <pc:docMk/>
            <pc:sldMk cId="2606816499" sldId="264"/>
            <ac:picMk id="6" creationId="{210C9949-A1AB-0CF5-F967-5DC72DE0C65A}"/>
          </ac:picMkLst>
        </pc:picChg>
        <pc:picChg chg="add mod">
          <ac:chgData name="Takib Uddin" userId="5c2faeeb88caef74" providerId="LiveId" clId="{EE552495-ACBF-4E90-A6CD-F2E13782ADD5}" dt="2023-02-23T16:06:14.117" v="2224" actId="1076"/>
          <ac:picMkLst>
            <pc:docMk/>
            <pc:sldMk cId="2606816499" sldId="264"/>
            <ac:picMk id="8" creationId="{A4196BC9-480A-9E1E-7FAC-261C0579CE02}"/>
          </ac:picMkLst>
        </pc:picChg>
      </pc:sldChg>
      <pc:sldChg chg="addSp delSp modSp add del mod">
        <pc:chgData name="Takib Uddin" userId="5c2faeeb88caef74" providerId="LiveId" clId="{EE552495-ACBF-4E90-A6CD-F2E13782ADD5}" dt="2023-02-23T15:51:55.396" v="2113" actId="2696"/>
        <pc:sldMkLst>
          <pc:docMk/>
          <pc:sldMk cId="4243493083" sldId="264"/>
        </pc:sldMkLst>
        <pc:spChg chg="add del mod">
          <ac:chgData name="Takib Uddin" userId="5c2faeeb88caef74" providerId="LiveId" clId="{EE552495-ACBF-4E90-A6CD-F2E13782ADD5}" dt="2023-02-23T12:35:42.727" v="1251" actId="478"/>
          <ac:spMkLst>
            <pc:docMk/>
            <pc:sldMk cId="4243493083" sldId="264"/>
            <ac:spMk id="2" creationId="{1326A3E4-5920-7B11-5256-428C1F07E5EE}"/>
          </ac:spMkLst>
        </pc:spChg>
        <pc:spChg chg="add mod">
          <ac:chgData name="Takib Uddin" userId="5c2faeeb88caef74" providerId="LiveId" clId="{EE552495-ACBF-4E90-A6CD-F2E13782ADD5}" dt="2023-02-23T12:35:46.006" v="1253" actId="1076"/>
          <ac:spMkLst>
            <pc:docMk/>
            <pc:sldMk cId="4243493083" sldId="264"/>
            <ac:spMk id="3" creationId="{434BEDF2-0297-BAD2-2921-4AACD273F44A}"/>
          </ac:spMkLst>
        </pc:spChg>
        <pc:spChg chg="mod">
          <ac:chgData name="Takib Uddin" userId="5c2faeeb88caef74" providerId="LiveId" clId="{EE552495-ACBF-4E90-A6CD-F2E13782ADD5}" dt="2023-02-23T15:32:08.806" v="1985" actId="2710"/>
          <ac:spMkLst>
            <pc:docMk/>
            <pc:sldMk cId="4243493083" sldId="264"/>
            <ac:spMk id="8" creationId="{F1A3716A-D612-DDAF-9C9D-07A65B08B0A7}"/>
          </ac:spMkLst>
        </pc:spChg>
        <pc:grpChg chg="add mod">
          <ac:chgData name="Takib Uddin" userId="5c2faeeb88caef74" providerId="LiveId" clId="{EE552495-ACBF-4E90-A6CD-F2E13782ADD5}" dt="2023-02-23T15:35:36.685" v="2028"/>
          <ac:grpSpMkLst>
            <pc:docMk/>
            <pc:sldMk cId="4243493083" sldId="264"/>
            <ac:grpSpMk id="4" creationId="{7AAAB319-4820-9329-69DE-7EEC92E4171A}"/>
          </ac:grpSpMkLst>
        </pc:grpChg>
        <pc:grpChg chg="del mod">
          <ac:chgData name="Takib Uddin" userId="5c2faeeb88caef74" providerId="LiveId" clId="{EE552495-ACBF-4E90-A6CD-F2E13782ADD5}" dt="2023-02-23T12:35:39.218" v="1249" actId="478"/>
          <ac:grpSpMkLst>
            <pc:docMk/>
            <pc:sldMk cId="4243493083" sldId="264"/>
            <ac:grpSpMk id="25" creationId="{08CB636A-D0D2-7335-94A1-C9D8DA3BA822}"/>
          </ac:grpSpMkLst>
        </pc:grpChg>
        <pc:picChg chg="add mod">
          <ac:chgData name="Takib Uddin" userId="5c2faeeb88caef74" providerId="LiveId" clId="{EE552495-ACBF-4E90-A6CD-F2E13782ADD5}" dt="2023-02-23T15:35:36.685" v="2028"/>
          <ac:picMkLst>
            <pc:docMk/>
            <pc:sldMk cId="4243493083" sldId="264"/>
            <ac:picMk id="2" creationId="{F4421780-D186-0421-614A-DDF084E2A952}"/>
          </ac:picMkLst>
        </pc:picChg>
        <pc:picChg chg="mod">
          <ac:chgData name="Takib Uddin" userId="5c2faeeb88caef74" providerId="LiveId" clId="{EE552495-ACBF-4E90-A6CD-F2E13782ADD5}" dt="2023-02-23T15:35:36.685" v="2028"/>
          <ac:picMkLst>
            <pc:docMk/>
            <pc:sldMk cId="4243493083" sldId="264"/>
            <ac:picMk id="5" creationId="{26FD9A15-900B-B45D-7CD2-8F078BF7ECDC}"/>
          </ac:picMkLst>
        </pc:picChg>
        <pc:picChg chg="mod">
          <ac:chgData name="Takib Uddin" userId="5c2faeeb88caef74" providerId="LiveId" clId="{EE552495-ACBF-4E90-A6CD-F2E13782ADD5}" dt="2023-02-23T15:35:36.685" v="2028"/>
          <ac:picMkLst>
            <pc:docMk/>
            <pc:sldMk cId="4243493083" sldId="264"/>
            <ac:picMk id="6" creationId="{259EA234-300A-F8EC-1FEF-26E645FACCC5}"/>
          </ac:picMkLst>
        </pc:picChg>
      </pc:sldChg>
      <pc:sldChg chg="addSp delSp modSp add mod">
        <pc:chgData name="Takib Uddin" userId="5c2faeeb88caef74" providerId="LiveId" clId="{EE552495-ACBF-4E90-A6CD-F2E13782ADD5}" dt="2023-02-23T16:07:34.537" v="2250" actId="1076"/>
        <pc:sldMkLst>
          <pc:docMk/>
          <pc:sldMk cId="4290058560" sldId="265"/>
        </pc:sldMkLst>
        <pc:spChg chg="mod">
          <ac:chgData name="Takib Uddin" userId="5c2faeeb88caef74" providerId="LiveId" clId="{EE552495-ACBF-4E90-A6CD-F2E13782ADD5}" dt="2023-02-23T16:07:13.562" v="2246" actId="20577"/>
          <ac:spMkLst>
            <pc:docMk/>
            <pc:sldMk cId="4290058560" sldId="265"/>
            <ac:spMk id="4" creationId="{C254B3C7-2D24-E0F6-4277-2E00A5EEC5D6}"/>
          </ac:spMkLst>
        </pc:spChg>
        <pc:picChg chg="del">
          <ac:chgData name="Takib Uddin" userId="5c2faeeb88caef74" providerId="LiveId" clId="{EE552495-ACBF-4E90-A6CD-F2E13782ADD5}" dt="2023-02-23T16:07:15.917" v="2247" actId="478"/>
          <ac:picMkLst>
            <pc:docMk/>
            <pc:sldMk cId="4290058560" sldId="265"/>
            <ac:picMk id="8" creationId="{A4196BC9-480A-9E1E-7FAC-261C0579CE02}"/>
          </ac:picMkLst>
        </pc:picChg>
        <pc:picChg chg="add mod">
          <ac:chgData name="Takib Uddin" userId="5c2faeeb88caef74" providerId="LiveId" clId="{EE552495-ACBF-4E90-A6CD-F2E13782ADD5}" dt="2023-02-23T16:07:34.537" v="2250" actId="1076"/>
          <ac:picMkLst>
            <pc:docMk/>
            <pc:sldMk cId="4290058560" sldId="265"/>
            <ac:picMk id="1026" creationId="{0781BAF8-7212-8649-EE97-EB7B708F9EF5}"/>
          </ac:picMkLst>
        </pc:picChg>
      </pc:sldChg>
      <pc:sldChg chg="delSp modSp add del mod">
        <pc:chgData name="Takib Uddin" userId="5c2faeeb88caef74" providerId="LiveId" clId="{EE552495-ACBF-4E90-A6CD-F2E13782ADD5}" dt="2023-02-23T16:56:54.985" v="2653" actId="47"/>
        <pc:sldMkLst>
          <pc:docMk/>
          <pc:sldMk cId="1536440911" sldId="266"/>
        </pc:sldMkLst>
        <pc:spChg chg="mod">
          <ac:chgData name="Takib Uddin" userId="5c2faeeb88caef74" providerId="LiveId" clId="{EE552495-ACBF-4E90-A6CD-F2E13782ADD5}" dt="2023-02-23T16:56:29.784" v="2650" actId="14100"/>
          <ac:spMkLst>
            <pc:docMk/>
            <pc:sldMk cId="1536440911" sldId="266"/>
            <ac:spMk id="8" creationId="{F1A3716A-D612-DDAF-9C9D-07A65B08B0A7}"/>
          </ac:spMkLst>
        </pc:spChg>
        <pc:picChg chg="mod">
          <ac:chgData name="Takib Uddin" userId="5c2faeeb88caef74" providerId="LiveId" clId="{EE552495-ACBF-4E90-A6CD-F2E13782ADD5}" dt="2023-02-23T16:56:33.715" v="2651" actId="1076"/>
          <ac:picMkLst>
            <pc:docMk/>
            <pc:sldMk cId="1536440911" sldId="266"/>
            <ac:picMk id="2" creationId="{763501CE-057F-A829-BA92-AFE9F1342CB0}"/>
          </ac:picMkLst>
        </pc:picChg>
        <pc:picChg chg="del">
          <ac:chgData name="Takib Uddin" userId="5c2faeeb88caef74" providerId="LiveId" clId="{EE552495-ACBF-4E90-A6CD-F2E13782ADD5}" dt="2023-02-23T16:56:23.055" v="2648" actId="478"/>
          <ac:picMkLst>
            <pc:docMk/>
            <pc:sldMk cId="1536440911" sldId="266"/>
            <ac:picMk id="4" creationId="{5C5A2F20-222A-3449-392E-C8C5293D7107}"/>
          </ac:picMkLst>
        </pc:picChg>
      </pc:sldChg>
      <pc:sldChg chg="addSp delSp modSp add del mod">
        <pc:chgData name="Takib Uddin" userId="5c2faeeb88caef74" providerId="LiveId" clId="{EE552495-ACBF-4E90-A6CD-F2E13782ADD5}" dt="2023-02-23T10:55:22.928" v="925" actId="2696"/>
        <pc:sldMkLst>
          <pc:docMk/>
          <pc:sldMk cId="2329340978" sldId="269"/>
        </pc:sldMkLst>
        <pc:spChg chg="del">
          <ac:chgData name="Takib Uddin" userId="5c2faeeb88caef74" providerId="LiveId" clId="{EE552495-ACBF-4E90-A6CD-F2E13782ADD5}" dt="2023-02-23T10:52:15.983" v="879" actId="931"/>
          <ac:spMkLst>
            <pc:docMk/>
            <pc:sldMk cId="2329340978" sldId="269"/>
            <ac:spMk id="3" creationId="{215B86BC-5CA0-4D88-8F96-199C3A231D09}"/>
          </ac:spMkLst>
        </pc:spChg>
        <pc:spChg chg="del mod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6" creationId="{C8248E72-6107-4FC5-8672-CF5B7CBA03B6}"/>
          </ac:spMkLst>
        </pc:spChg>
        <pc:spChg chg="del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7" creationId="{653691FB-6236-4E0F-9FB9-6ABF380A91B7}"/>
          </ac:spMkLst>
        </pc:spChg>
        <pc:spChg chg="del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8" creationId="{3CC44EDE-BD03-414B-B509-E024D7D5C36B}"/>
          </ac:spMkLst>
        </pc:spChg>
        <pc:spChg chg="del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10" creationId="{0B2EC4F4-D02E-4C9F-82CF-9CC0BB04C7CE}"/>
          </ac:spMkLst>
        </pc:spChg>
        <pc:spChg chg="del">
          <ac:chgData name="Takib Uddin" userId="5c2faeeb88caef74" providerId="LiveId" clId="{EE552495-ACBF-4E90-A6CD-F2E13782ADD5}" dt="2023-02-23T10:52:44.776" v="884" actId="478"/>
          <ac:spMkLst>
            <pc:docMk/>
            <pc:sldMk cId="2329340978" sldId="269"/>
            <ac:spMk id="11" creationId="{1A219145-F2C7-47CA-8CBE-FD397B50539B}"/>
          </ac:spMkLst>
        </pc:spChg>
        <pc:spChg chg="add mod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18" creationId="{5695F4F6-A8AE-4512-DF50-DC9E6BEF72BE}"/>
          </ac:spMkLst>
        </pc:spChg>
        <pc:spChg chg="del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44" creationId="{79777C05-1912-4752-9D12-1CD3D0EFF757}"/>
          </ac:spMkLst>
        </pc:spChg>
        <pc:grpChg chg="del">
          <ac:chgData name="Takib Uddin" userId="5c2faeeb88caef74" providerId="LiveId" clId="{EE552495-ACBF-4E90-A6CD-F2E13782ADD5}" dt="2023-02-23T10:55:19.509" v="924" actId="478"/>
          <ac:grpSpMkLst>
            <pc:docMk/>
            <pc:sldMk cId="2329340978" sldId="269"/>
            <ac:grpSpMk id="12" creationId="{FF903ACC-4275-4282-8137-16D1DA1350E7}"/>
          </ac:grpSpMkLst>
        </pc:grpChg>
        <pc:grpChg chg="del">
          <ac:chgData name="Takib Uddin" userId="5c2faeeb88caef74" providerId="LiveId" clId="{EE552495-ACBF-4E90-A6CD-F2E13782ADD5}" dt="2023-02-23T10:55:19.509" v="924" actId="478"/>
          <ac:grpSpMkLst>
            <pc:docMk/>
            <pc:sldMk cId="2329340978" sldId="269"/>
            <ac:grpSpMk id="25" creationId="{0F276C61-2B44-4934-B675-24B33B54B72A}"/>
          </ac:grpSpMkLst>
        </pc:grpChg>
        <pc:grpChg chg="del">
          <ac:chgData name="Takib Uddin" userId="5c2faeeb88caef74" providerId="LiveId" clId="{EE552495-ACBF-4E90-A6CD-F2E13782ADD5}" dt="2023-02-23T10:55:19.509" v="924" actId="478"/>
          <ac:grpSpMkLst>
            <pc:docMk/>
            <pc:sldMk cId="2329340978" sldId="269"/>
            <ac:grpSpMk id="26" creationId="{B0E1CE66-50AE-40D9-8F94-AB0C62289A55}"/>
          </ac:grpSpMkLst>
        </pc:grpChg>
        <pc:grpChg chg="del">
          <ac:chgData name="Takib Uddin" userId="5c2faeeb88caef74" providerId="LiveId" clId="{EE552495-ACBF-4E90-A6CD-F2E13782ADD5}" dt="2023-02-23T10:55:19.509" v="924" actId="478"/>
          <ac:grpSpMkLst>
            <pc:docMk/>
            <pc:sldMk cId="2329340978" sldId="269"/>
            <ac:grpSpMk id="32" creationId="{E8C0E67E-C450-4E9C-B54F-77CA39D3A4FD}"/>
          </ac:grpSpMkLst>
        </pc:grpChg>
        <pc:grpChg chg="del">
          <ac:chgData name="Takib Uddin" userId="5c2faeeb88caef74" providerId="LiveId" clId="{EE552495-ACBF-4E90-A6CD-F2E13782ADD5}" dt="2023-02-23T10:55:19.509" v="924" actId="478"/>
          <ac:grpSpMkLst>
            <pc:docMk/>
            <pc:sldMk cId="2329340978" sldId="269"/>
            <ac:grpSpMk id="38" creationId="{72AE445B-EC04-454A-9E29-0E6DF5120989}"/>
          </ac:grpSpMkLst>
        </pc:grpChg>
        <pc:picChg chg="add del mod">
          <ac:chgData name="Takib Uddin" userId="5c2faeeb88caef74" providerId="LiveId" clId="{EE552495-ACBF-4E90-A6CD-F2E13782ADD5}" dt="2023-02-23T10:55:19.509" v="924" actId="478"/>
          <ac:picMkLst>
            <pc:docMk/>
            <pc:sldMk cId="2329340978" sldId="269"/>
            <ac:picMk id="4" creationId="{069B42FE-8DB3-5734-E43F-77A090DB1AC0}"/>
          </ac:picMkLst>
        </pc:picChg>
        <pc:cxnChg chg="del">
          <ac:chgData name="Takib Uddin" userId="5c2faeeb88caef74" providerId="LiveId" clId="{EE552495-ACBF-4E90-A6CD-F2E13782ADD5}" dt="2023-02-23T10:55:19.509" v="924" actId="478"/>
          <ac:cxnSpMkLst>
            <pc:docMk/>
            <pc:sldMk cId="2329340978" sldId="269"/>
            <ac:cxnSpMk id="9" creationId="{9426E730-21DF-4258-8AE7-5A83A407AFAB}"/>
          </ac:cxnSpMkLst>
        </pc:cxnChg>
      </pc:sldChg>
      <pc:sldChg chg="delSp add mod">
        <pc:chgData name="Takib Uddin" userId="5c2faeeb88caef74" providerId="LiveId" clId="{EE552495-ACBF-4E90-A6CD-F2E13782ADD5}" dt="2023-02-23T16:57:00.843" v="2655" actId="478"/>
        <pc:sldMkLst>
          <pc:docMk/>
          <pc:sldMk cId="4000055689" sldId="294"/>
        </pc:sldMkLst>
        <pc:spChg chg="del">
          <ac:chgData name="Takib Uddin" userId="5c2faeeb88caef74" providerId="LiveId" clId="{EE552495-ACBF-4E90-A6CD-F2E13782ADD5}" dt="2023-02-23T16:57:00.843" v="2655" actId="478"/>
          <ac:spMkLst>
            <pc:docMk/>
            <pc:sldMk cId="4000055689" sldId="294"/>
            <ac:spMk id="13" creationId="{3E79EE94-10A2-477B-B955-1094C482E4EA}"/>
          </ac:spMkLst>
        </pc:spChg>
        <pc:grpChg chg="del">
          <ac:chgData name="Takib Uddin" userId="5c2faeeb88caef74" providerId="LiveId" clId="{EE552495-ACBF-4E90-A6CD-F2E13782ADD5}" dt="2023-02-23T16:56:58.235" v="2654" actId="478"/>
          <ac:grpSpMkLst>
            <pc:docMk/>
            <pc:sldMk cId="4000055689" sldId="294"/>
            <ac:grpSpMk id="7" creationId="{F162145E-CCCC-49AF-8F14-F65BC82C3EE8}"/>
          </ac:grpSpMkLst>
        </pc:grpChg>
      </pc:sldChg>
      <pc:sldChg chg="addSp delSp modSp add del mod">
        <pc:chgData name="Takib Uddin" userId="5c2faeeb88caef74" providerId="LiveId" clId="{EE552495-ACBF-4E90-A6CD-F2E13782ADD5}" dt="2023-02-23T11:06:06.407" v="988" actId="47"/>
        <pc:sldMkLst>
          <pc:docMk/>
          <pc:sldMk cId="1144068669" sldId="315"/>
        </pc:sldMkLst>
        <pc:spChg chg="add del">
          <ac:chgData name="Takib Uddin" userId="5c2faeeb88caef74" providerId="LiveId" clId="{EE552495-ACBF-4E90-A6CD-F2E13782ADD5}" dt="2023-02-23T11:05:46.432" v="986"/>
          <ac:spMkLst>
            <pc:docMk/>
            <pc:sldMk cId="1144068669" sldId="315"/>
            <ac:spMk id="2" creationId="{00000000-0000-0000-0000-000000000000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3" creationId="{00000000-0000-0000-0000-000000000000}"/>
          </ac:spMkLst>
        </pc:spChg>
        <pc:spChg chg="add mod">
          <ac:chgData name="Takib Uddin" userId="5c2faeeb88caef74" providerId="LiveId" clId="{EE552495-ACBF-4E90-A6CD-F2E13782ADD5}" dt="2023-02-23T11:03:12.772" v="978"/>
          <ac:spMkLst>
            <pc:docMk/>
            <pc:sldMk cId="1144068669" sldId="315"/>
            <ac:spMk id="4" creationId="{B874141C-246F-827A-FCD7-B4BF6C4D4370}"/>
          </ac:spMkLst>
        </pc:spChg>
        <pc:spChg chg="add mod">
          <ac:chgData name="Takib Uddin" userId="5c2faeeb88caef74" providerId="LiveId" clId="{EE552495-ACBF-4E90-A6CD-F2E13782ADD5}" dt="2023-02-23T11:03:24.557" v="980" actId="1076"/>
          <ac:spMkLst>
            <pc:docMk/>
            <pc:sldMk cId="1144068669" sldId="315"/>
            <ac:spMk id="6" creationId="{AF7BD97A-AFCD-F7AF-A9CA-2F05C9FCB05B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7" creationId="{00000000-0000-0000-0000-000000000000}"/>
          </ac:spMkLst>
        </pc:spChg>
        <pc:spChg chg="add del">
          <ac:chgData name="Takib Uddin" userId="5c2faeeb88caef74" providerId="LiveId" clId="{EE552495-ACBF-4E90-A6CD-F2E13782ADD5}" dt="2023-02-23T11:05:55.051" v="987" actId="478"/>
          <ac:spMkLst>
            <pc:docMk/>
            <pc:sldMk cId="1144068669" sldId="315"/>
            <ac:spMk id="8" creationId="{00000000-0000-0000-0000-000000000000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23" creationId="{77C9E3A3-5973-4EB6-BA42-53435A8A7F0B}"/>
          </ac:spMkLst>
        </pc:spChg>
        <pc:spChg chg="add del">
          <ac:chgData name="Takib Uddin" userId="5c2faeeb88caef74" providerId="LiveId" clId="{EE552495-ACBF-4E90-A6CD-F2E13782ADD5}" dt="2023-02-23T11:05:55.051" v="987" actId="478"/>
          <ac:spMkLst>
            <pc:docMk/>
            <pc:sldMk cId="1144068669" sldId="315"/>
            <ac:spMk id="24" creationId="{98BA7ED0-8D72-4048-9854-8EB843EED17C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25" creationId="{79AF46B0-7C03-4032-89A5-F7F8E70C5B36}"/>
          </ac:spMkLst>
        </pc:spChg>
        <pc:spChg chg="add del">
          <ac:chgData name="Takib Uddin" userId="5c2faeeb88caef74" providerId="LiveId" clId="{EE552495-ACBF-4E90-A6CD-F2E13782ADD5}" dt="2023-02-23T11:05:55.051" v="987" actId="478"/>
          <ac:spMkLst>
            <pc:docMk/>
            <pc:sldMk cId="1144068669" sldId="315"/>
            <ac:spMk id="26" creationId="{68344CB8-7789-47B1-9E1B-25999BB6D591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27" creationId="{496B91FD-8A59-41E4-8E33-8242C3D4AF94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28" creationId="{496B91FD-8A59-41E4-8E33-8242C3D4AF94}"/>
          </ac:spMkLst>
        </pc:spChg>
        <pc:grpChg chg="add del">
          <ac:chgData name="Takib Uddin" userId="5c2faeeb88caef74" providerId="LiveId" clId="{EE552495-ACBF-4E90-A6CD-F2E13782ADD5}" dt="2023-02-23T11:05:55.051" v="987" actId="478"/>
          <ac:grpSpMkLst>
            <pc:docMk/>
            <pc:sldMk cId="1144068669" sldId="315"/>
            <ac:grpSpMk id="9" creationId="{AA51BEAF-A0BE-4AD6-BAB5-C5CB106CE080}"/>
          </ac:grpSpMkLst>
        </pc:grpChg>
        <pc:grpChg chg="add del">
          <ac:chgData name="Takib Uddin" userId="5c2faeeb88caef74" providerId="LiveId" clId="{EE552495-ACBF-4E90-A6CD-F2E13782ADD5}" dt="2023-02-23T11:05:55.051" v="987" actId="478"/>
          <ac:grpSpMkLst>
            <pc:docMk/>
            <pc:sldMk cId="1144068669" sldId="315"/>
            <ac:grpSpMk id="15" creationId="{3F30CCB8-DE95-436D-B8B7-33BB65D6374D}"/>
          </ac:grpSpMkLst>
        </pc:grpChg>
        <pc:grpChg chg="add del">
          <ac:chgData name="Takib Uddin" userId="5c2faeeb88caef74" providerId="LiveId" clId="{EE552495-ACBF-4E90-A6CD-F2E13782ADD5}" dt="2023-02-23T11:05:55.051" v="987" actId="478"/>
          <ac:grpSpMkLst>
            <pc:docMk/>
            <pc:sldMk cId="1144068669" sldId="315"/>
            <ac:grpSpMk id="19" creationId="{4C577B1E-0ED3-461F-BF59-A5297A748734}"/>
          </ac:grpSpMkLst>
        </pc:grpChg>
        <pc:picChg chg="add del mod">
          <ac:chgData name="Takib Uddin" userId="5c2faeeb88caef74" providerId="LiveId" clId="{EE552495-ACBF-4E90-A6CD-F2E13782ADD5}" dt="2023-02-23T11:05:46.432" v="986"/>
          <ac:picMkLst>
            <pc:docMk/>
            <pc:sldMk cId="1144068669" sldId="315"/>
            <ac:picMk id="30" creationId="{DCDC4CEC-0BF6-FBA1-535A-6A6AF53CB0E6}"/>
          </ac:picMkLst>
        </pc:picChg>
      </pc:sldChg>
      <pc:sldMasterChg chg="delSldLayout">
        <pc:chgData name="Takib Uddin" userId="5c2faeeb88caef74" providerId="LiveId" clId="{EE552495-ACBF-4E90-A6CD-F2E13782ADD5}" dt="2023-02-23T11:06:06.407" v="988" actId="47"/>
        <pc:sldMasterMkLst>
          <pc:docMk/>
          <pc:sldMasterMk cId="2184499748" sldId="2147483648"/>
        </pc:sldMasterMkLst>
        <pc:sldLayoutChg chg="del">
          <pc:chgData name="Takib Uddin" userId="5c2faeeb88caef74" providerId="LiveId" clId="{EE552495-ACBF-4E90-A6CD-F2E13782ADD5}" dt="2023-02-23T10:55:22.928" v="925" actId="2696"/>
          <pc:sldLayoutMkLst>
            <pc:docMk/>
            <pc:sldMasterMk cId="2184499748" sldId="2147483648"/>
            <pc:sldLayoutMk cId="599482748" sldId="2147483660"/>
          </pc:sldLayoutMkLst>
        </pc:sldLayoutChg>
        <pc:sldLayoutChg chg="del">
          <pc:chgData name="Takib Uddin" userId="5c2faeeb88caef74" providerId="LiveId" clId="{EE552495-ACBF-4E90-A6CD-F2E13782ADD5}" dt="2023-02-23T11:06:06.407" v="988" actId="47"/>
          <pc:sldLayoutMkLst>
            <pc:docMk/>
            <pc:sldMasterMk cId="2184499748" sldId="2147483648"/>
            <pc:sldLayoutMk cId="1506613010" sldId="214748366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06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 1828 6665,'-2'-5'103,"0"-1"0,1 0 0,-1 0 0,1 0 0,0 0 0,1 0 0,0 0 0,0-10 0,0 5 76,0-29-15,2 1 1,2 0-1,1 0 1,2 0 0,2 1-1,16-45 1,2 10-99,2 2-1,47-79 1,-45 99-62,1 2 0,3 1 0,72-76 0,144-108 154,-184 179-176,3 2 0,2 4 0,2 3 0,2 3 1,84-33-1,355-124 129,-408 164-104,2 5-1,212-27 1,-232 48 57,0 5-1,0 3 0,150 21 1,-172-10 4,0 2 0,-1 4 0,-1 3 0,-1 2 0,88 44 0,63 60-5,-60-33-68,-123-73 63,0 2 0,-2 1 0,-1 1 0,0 1 0,-2 2 0,-1 1 0,33 46 0,-9-2 162,-3 3 0,42 90 0,4 33 18,-70-150-91,-3 1 0,-1 1-1,-3 0 1,-2 1 0,12 91-1,41 149 1026,-61-266-1154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20.1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5192 0 0,'0'4'57'0'0,"1"1"-1"0"0,-1 0 1 0 0,1 0-1 0 0,0-1 1 0 0,0 1-1 0 0,1 0 1 0 0,-1-1-1 0 0,1 1 1 0 0,0-1-1 0 0,0 0 1 0 0,1 1-1 0 0,4 5 1 0 0,43 44 731 0 0,-42-47-523 0 0,1 1 0 0 0,-1 0 1 0 0,-1 0-1 0 0,0 1 0 0 0,0 0 0 0 0,0 1 0 0 0,6 12 0 0 0,-13-21-207 0 0,1 0 0 0 0,-1 0-1 0 0,1 0 1 0 0,-1 0 0 0 0,1 0 0 0 0,-1 0-1 0 0,1-1 1 0 0,0 1 0 0 0,0 0 0 0 0,-1 0-1 0 0,1-1 1 0 0,0 1 0 0 0,0 0 0 0 0,0-1-1 0 0,0 1 1 0 0,0-1 0 0 0,0 1-1 0 0,0-1 1 0 0,0 0 0 0 0,0 1 0 0 0,0-1-1 0 0,0 0 1 0 0,1 1 0 0 0,31-6 306 0 0,40-31-627 0 0,-56 26 416 0 0,44-21-137 0 0,-21 12-88 0 0,38-27 0 0 0,-74 43-332 0 0,0 0 0 0 0,-1-1 0 0 0,0 1 0 0 0,0-1 0 0 0,0 0 0 0 0,5-7 0 0 0,12-15-2701 0 0,-11 22 2142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22.9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1 486 5392,'3'-6'143,"0"0"0,-1 0-1,1 0 1,-1 0-1,0 0 1,-1 0-1,2-8 1,6-22 487,1 15-496,1 0 0,1 1 0,1 0 0,0 0 0,1 2 0,2 0 0,-1 1 0,2 0 0,0 1 0,22-15 0,-11 12-73,1 2-1,1 0 1,0 2-1,1 1 0,1 2 1,41-11-1,-8 7-45,0 3-1,93-6 1,122 10 323,-236 9-287,273 7 63,-260-2-83,0 2 0,0 3 0,81 24 1,-121-28 49,0 1 1,-1 1 0,0 1 0,0 0-1,0 1 1,-1 1 0,-1 1 0,14 12-1,14 20-97,41 51-1,-38-41 11,-35-41 16,-1-1 0,0 1 0,-1 1 0,-1-1 1,0 1-1,-1 0 0,0 1 0,-1 0 0,3 15 0,1 19 90,5 74 1,0 0 3,-13-118-39,0-1-1,0 1 0,0 0 0,1-1 1,0 1-1,0-1 0,0 0 0,0 0 1,1 0-1,4 6 0,-6-10-71,-1 0 0,1 0 0,-1 0 0,1 1-1,-1-1 1,1 0 0,0 0 0,-1 0 0,1 0 0,-1 0 0,1 0-1,-1 0 1,1 0 0,0 0 0,-1-1 0,1 1 0,-1 0 0,1 0-1,-1 0 1,1-1 0,-1 1 0,1 0 0,-1-1 0,1 1 0,-1 0 0,1-1-1,-1 1 1,0 0 0,1-1 0,-1 1 0,0-1 0,1 1 0,-1-1-1,0 1 1,1-1 0,-1 1 0,0-1 0,0 1 0,0-1 0,0 1-1,1-1 1,-1 0 0,0 1 0,0-1 0,0 0 0,1-2-546,0 1 1,-1-1-1,1 0 1,0 0 0,-1 1-1,0-1 1,1 0-1,-1 0 1,-1-5 0,-1 2-669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23.3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1 4328,'-3'7'145,"0"1"-1,1 0 1,0 0-1,0 0 1,0 1-1,1-1 1,1 0-1,0 1 1,0-1-1,0 0 1,1 1-1,0-1 1,1 0-1,0 0 1,0 0-1,0 0 1,1 0-1,1 0 1,4 8-1,-5-10-52,0-1 1,1 0-1,0 0 1,-1-1-1,2 1 0,-1-1 1,0 1-1,1-1 0,0-1 1,0 1-1,0-1 0,0 0 1,1 0-1,-1 0 0,1-1 1,0 0-1,0 0 0,0 0 1,0-1-1,0 0 0,0 0 1,0 0-1,0-1 1,0 0-1,0 0 0,11-2 1,184-45 563,16-2-748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07.4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60 6421,'0'0'19,"1"0"0,-1-1 0,1 1 0,-1 0 0,1 0 0,-1 0 0,1 0 0,-1 0 0,1 0 0,-1 0 0,1 0 0,-1 0 0,1 0 0,-1 1 0,1-1 0,-1 0 0,1 0 0,-1 0 0,1 1 0,-1-1 0,0 0 0,1 0 0,-1 1 0,1-1 0,-1 0 0,0 1 0,1-1 0,-1 0 0,0 1 0,1-1 0,-1 1 0,0-1 0,0 1 0,1-1 0,-1 1 1,22 28 216,-6-9 13,-13-17-252,8 8 137,1 0 1,0 0-1,0-1 0,25 15 0,-33-23-88,1 0 0,-1 0 0,1 0 0,0-1 1,0 0-1,0 0 0,0 0 0,0 0 0,0-1 0,0 0 0,0 0 0,0 0 0,0 0 0,0-1 0,0 0 0,0 0 0,0 0 0,-1-1 0,7-2 0,49-24-285,-1-3-1,83-58 0,-141 88 175,2 0-134,-1-1 0,0 1 0,0 0 0,1-1 0,-1 1 0,0-1 0,-1 0 0,1 0 0,0 0 0,0 0 0,-1 0 0,1 0 0,-1 0 0,0 0 0,1-1 0,-1 1 0,0-1 0,1-4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14.3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1 777 5392 0 0,'4'-24'123'0'0,"2"1"-1"0"0,1-1 1 0 0,0 1-1 0 0,2 1 1 0 0,1 0-1 0 0,0 0 0 0 0,24-34 1 0 0,-8 18 30 0 0,1 2-1 0 0,2 2 1 0 0,1 0 0 0 0,2 2-1 0 0,1 1 1 0 0,50-34 0 0 0,-35 31-91 0 0,3 3-1 0 0,0 2 1 0 0,2 3 0 0 0,76-28-1 0 0,-41 26-66 0 0,2 3-1 0 0,0 5 0 0 0,1 3 0 0 0,1 4 1 0 0,1 5-1 0 0,106 3 0 0 0,206 38 116 0 0,-289-20 30 0 0,232 40 98 0 0,-305-42-261 0 0,-1 1 0 0 0,0 2 0 0 0,-1 2 0 0 0,0 2 0 0 0,73 44 0 0 0,120 104 314 0 0,-128-89-159 0 0,-57-41-96 0 0,-2 3 0 0 0,-1 2 0 0 0,-2 1 0 0 0,-2 3 0 0 0,-2 1 0 0 0,-2 2 0 0 0,-2 2 0 0 0,-2 1 0 0 0,-2 1 0 0 0,-3 2 0 0 0,-3 1 0 0 0,-1 1 0 0 0,20 73-1 0 0,-34-76 56 0 0,-2 0 0 0 0,-2 0 0 0 0,-3 1 0 0 0,-2 0 0 0 0,-5 64 0 0 0,0-49-76 0 0,3-1 0 0 0,14 100 0 0 0,-12-154-81 0 0,3 10 187 0 0,-2 2 0 0 0,1 37 0 0 0,-4-56-53 0 0,0 0 0 0 0,-1 1-1 0 0,0-1 1 0 0,0 0 0 0 0,-1 0 0 0 0,0 0-1 0 0,0 0 1 0 0,-1 0 0 0 0,0-1 0 0 0,0 1-1 0 0,0-1 1 0 0,-1 0 0 0 0,-6 9 0 0 0,-42 58 127 0 0,-8 10-140 0 0,60-83-65 0 0,0 0 1 0 0,0 0-1 0 0,0 0 1 0 0,0-1-1 0 0,0 1 1 0 0,0 0-1 0 0,0 0 0 0 0,0 0 1 0 0,0 0-1 0 0,0 0 1 0 0,0 0-1 0 0,0 0 1 0 0,-1-1-1 0 0,1 1 1 0 0,0 0-1 0 0,0 0 1 0 0,0 0-1 0 0,0 0 1 0 0,0 0-1 0 0,0 0 1 0 0,0 0-1 0 0,0 0 1 0 0,0 0-1 0 0,0 0 1 0 0,0-1-1 0 0,0 1 1 0 0,0 0-1 0 0,-1 0 0 0 0,1 0 1 0 0,0 0-1 0 0,0 0 1 0 0,0 0-1 0 0,0 0 1 0 0,0 0-1 0 0,0 0 1 0 0,0 0-1 0 0,0 0 1 0 0,-1 0-1 0 0,1 0 1 0 0,0 0-1 0 0,0 0 1 0 0,0 0-1 0 0,0 0 1 0 0,0 0-1 0 0,0 0 1 0 0,0 0-1 0 0,0 0 1 0 0,-1 0-1 0 0,1 0 0 0 0,0 0 1 0 0,0 0-1 0 0,3-17-2957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14.7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5633,'0'0'1034,"9"18"-850,26 56-36,-26-55 334,-7 12-366,-1 10-65,-1-5 65,10 62-1,-10-95-91,0 0-1,1 0 0,-1 0 0,1 0 1,0 0-1,0 0 0,0 0 0,0 0 1,0 0-1,1-1 0,-1 1 0,1 0 1,-1-1-1,1 1 0,0-1 0,0 0 1,0 0-1,1 1 0,-1-2 0,0 1 1,1 0-1,0 0 0,-1-1 0,6 3 1,-2-3 2,0 0 0,-1 0 0,1 0 1,0-1-1,-1 0 0,1 0 0,0-1 0,0 0 1,-1 0-1,1 0 0,-1 0 0,10-5 0,172-71 112,3 0-278,-186 76-31,14 4-3579,-16-2 3694,1 0-1,0-1 1,0 1-1,0-1 1,0 1 0,-1-1-1,1 0 1,0 0-1,0 0 1,0 0-1,3-1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16.1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0 818 5428 0 0,'6'-7'-6'0'0,"-1"0"0"0"0,0-1 0 0 0,0 1 0 0 0,6-13 0 0 0,9-14 83 0 0,8-2 226 0 0,2 1 1 0 0,1 1-1 0 0,1 2 1 0 0,65-49 0 0 0,164-96-179 0 0,-198 137-85 0 0,3-2 68 0 0,1 3-1 0 0,2 3 1 0 0,2 4 0 0 0,1 2-1 0 0,1 4 1 0 0,1 2-1 0 0,1 4 1 0 0,94-12 0 0 0,-89 22-78 0 0,1 4 0 0 0,-1 3 0 0 0,1 4 0 0 0,0 4 0 0 0,-1 3 0 0 0,0 3 0 0 0,-1 4 0 0 0,0 3 0 0 0,84 33 0 0 0,-124-38-48 0 0,308 124 422 0 0,-306-118-317 0 0,-2 3-1 0 0,0 0 1 0 0,-1 3 0 0 0,-1 1-1 0 0,-1 2 1 0 0,37 38 0 0 0,-59-51-50 0 0,-1 0 0 0 0,-1 1 1 0 0,-1 1-1 0 0,0 0 0 0 0,-1 1 1 0 0,0 0-1 0 0,-2 0 0 0 0,0 1 1 0 0,6 23-1 0 0,0 16 155 0 0,12 107 0 0 0,-24-146-143 0 0,3 92 100 0 0,-6-80-108 0 0,3 0 0 0 0,8 57 0 0 0,-5-133-6104 0 0,-2 39 5008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1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4396,'48'73'1175,"-25"-35"-534,53 66 0,-68-95-518,1 0-1,0-1 0,0 0 1,0 0-1,1-1 1,0 0-1,0 0 0,1-1 1,0-1-1,0 0 1,21 6-1,-21-9-90,0-1-1,0 0 1,1-1-1,-1 0 1,0-1-1,0 0 1,0-1-1,0 0 1,0-1-1,0 0 1,0 0-1,14-8 1,7-4-75,1-2 0,43-31 0,27-37-4555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17.9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4 752 5497 0 0,'-2'-9'20'0'0,"1"0"1"0"0,1 0 0 0 0,0 0 0 0 0,0 1 0 0 0,1-1-1 0 0,0 0 1 0 0,0 0 0 0 0,1 1 0 0 0,0-1 0 0 0,0 1 0 0 0,1-1-1 0 0,1 1 1 0 0,-1 0 0 0 0,7-11 0 0 0,6-9 341 0 0,2 1 1 0 0,33-41-1 0 0,-15 28-242 0 0,1 1-1 0 0,3 2 1 0 0,0 1-1 0 0,3 2 1 0 0,0 2 0 0 0,3 3-1 0 0,0 1 1 0 0,1 2 0 0 0,2 2-1 0 0,81-27 1 0 0,-41 23-119 0 0,2 4 1 0 0,1 4 0 0 0,0 4-1 0 0,1 4 1 0 0,121 1-1 0 0,-62 10 27 0 0,157 19 0 0 0,-231-8 65 0 0,0 4 1 0 0,-1 2 0 0 0,138 50-1 0 0,-154-42-72 0 0,-1 3-1 0 0,75 45 0 0 0,-104-52-11 0 0,-2 1 0 0 0,0 1 0 0 0,-1 2 0 0 0,-1 0 0 0 0,42 51 0 0 0,141 175 67 0 0,-194-229 45 0 0,-1 1-1 0 0,-1 0 1 0 0,-1 1 0 0 0,-1 0-1 0 0,-1 1 1 0 0,-1 0-1 0 0,-1 0 1 0 0,6 32 0 0 0,-5-9 4 0 0,-2 0 0 0 0,-3 1 1 0 0,0 74-1 0 0,-5-118-125 0 0,-2 28 0 0 0,3 0 0 0 0,0 0-1 0 0,2-1 1 0 0,2 1 0 0 0,13 51 0 0 0,-17-82-5 0 0,-1 1 1 0 0,0-1 0 0 0,1 1 0 0 0,-1-1-1 0 0,1 1 1 0 0,0-1 0 0 0,0 0 0 0 0,-1 1-1 0 0,1-1 1 0 0,0 0 0 0 0,0 0 0 0 0,0 1-1 0 0,0-1 1 0 0,0 0 0 0 0,1 0-1 0 0,1 1 1 0 0,-2-2-27 0 0,-1 0-1 0 0,1 0 1 0 0,0 0-1 0 0,-1 0 1 0 0,1 0-1 0 0,-1 0 1 0 0,1 0-1 0 0,0-1 1 0 0,-1 1-1 0 0,1 0 1 0 0,-1-1-1 0 0,1 1 1 0 0,-1 0-1 0 0,1-1 1 0 0,-1 1-1 0 0,0 0 1 0 0,1-1-1 0 0,-1 1 0 0 0,1-1 1 0 0,-1 1-1 0 0,0-1 1 0 0,1 1-1 0 0,-1-1 1 0 0,0 1-1 0 0,1-1 1 0 0,-1 1-1 0 0,0-1 1 0 0,0 0-1 0 0,4-8-1028 0 0,-1-1 1 0 0,0 1-1 0 0,-1 0 0 0 0,2-13 0 0 0,-3 16 126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18.3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14 4560 0 0,'11'41'590'0'0,"-11"-37"-520"0"0,-1 1 0 0 0,1-1 0 0 0,0 0 0 0 0,1 0-1 0 0,-1 0 1 0 0,1 1 0 0 0,-1-1 0 0 0,1 0 0 0 0,1 0 0 0 0,-1 0 0 0 0,1 0 0 0 0,-1 0 0 0 0,1 0 0 0 0,0-1 0 0 0,0 1 0 0 0,1-1 0 0 0,3 6-1 0 0,0-3 35 0 0,0 0-1 0 0,1 0 1 0 0,0-1-1 0 0,-1 1 1 0 0,2-2-1 0 0,-1 1 1 0 0,1-1-1 0 0,10 5 1 0 0,-2-2 40 0 0,1-1 0 0 0,0-1 0 0 0,0 0 0 0 0,1-2 0 0 0,0 0 0 0 0,-1 0 0 0 0,1-2 0 0 0,20 0 0 0 0,-13-4-88 0 0,-1-1 0 0 0,0-1 0 0 0,1-1 0 0 0,-2-1 0 0 0,1-1 0 0 0,31-16 0 0 0,-19 6-106 0 0,-1-1 1 0 0,0-2 0 0 0,36-30-1 0 0,-66 47-148 0 0,0 1-1 0 0,-1-1 1 0 0,0 0-1 0 0,0 0 1 0 0,0-1-1 0 0,0 1 1 0 0,-1-1-1 0 0,1 0 1 0 0,2-7-1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19.6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0 476 5260 0 0,'0'-8'171'0'0,"1"0"-1"0"0,0 1 0 0 0,0-1 0 0 0,1 1 0 0 0,0-1 0 0 0,0 1 0 0 0,1 0 0 0 0,4-9 0 0 0,-5 11-8 0 0,7-17-105 0 0,1 1 1 0 0,0 0 0 0 0,2 0 0 0 0,0 1-1 0 0,1 1 1 0 0,1 0 0 0 0,1 1-1 0 0,1 0 1 0 0,0 1 0 0 0,2 1 0 0 0,-1 1-1 0 0,2 0 1 0 0,0 2 0 0 0,33-18-1 0 0,-18 13-77 0 0,2 3-1 0 0,0 1 1 0 0,1 1-1 0 0,1 2 1 0 0,-1 2-1 0 0,2 1 0 0 0,-1 2 1 0 0,42 0-1 0 0,61-1 29 0 0,0 6 0 0 0,0 6 0 0 0,-1 7 0 0 0,249 52 0 0 0,-357-57 6 0 0,0 2-1 0 0,-1 1 0 0 0,0 1 0 0 0,37 20 0 0 0,-61-27 10 0 0,1 1 0 0 0,0-1 0 0 0,-1 2 0 0 0,0-1 0 0 0,0 1 0 0 0,-1 0 0 0 0,1 0 0 0 0,-1 1 0 0 0,-1 0 0 0 0,1 0 0 0 0,-1 0 0 0 0,0 1 0 0 0,-1 0 0 0 0,0 0 0 0 0,0 0 0 0 0,-1 0 0 0 0,0 1 0 0 0,0-1 0 0 0,-1 1-1 0 0,2 13 1 0 0,1 6 190 0 0,1-1-1 0 0,17 46 0 0 0,-15-50-114 0 0,-1 0-1 0 0,0 1 0 0 0,-2-1 1 0 0,3 34-1 0 0,1 20 377 0 0,-8-74-456 0 0,-1 0-1 0 0,1 0 1 0 0,-1-1-1 0 0,1 1 1 0 0,0 0 0 0 0,0-1-1 0 0,0 1 1 0 0,0 0-1 0 0,1-1 1 0 0,-1 1-1 0 0,1-1 1 0 0,-1 0 0 0 0,1 0-1 0 0,0 1 1 0 0,0-1-1 0 0,0 0 1 0 0,0-1-1 0 0,0 1 1 0 0,0 0 0 0 0,1-1-1 0 0,-1 1 1 0 0,1-1-1 0 0,3 2 1 0 0,-5-3-64 0 0,0 1-1 0 0,-1-1 1 0 0,1 0 0 0 0,0 0 0 0 0,-1-1-1 0 0,1 1 1 0 0,-1 0 0 0 0,1 0-1 0 0,0 0 1 0 0,-1 0 0 0 0,1 0 0 0 0,-1-1-1 0 0,1 1 1 0 0,0 0 0 0 0,-1-1 0 0 0,1 1-1 0 0,-1 0 1 0 0,1-1 0 0 0,-1 1-1 0 0,1-1 1 0 0,-1 1 0 0 0,0 0 0 0 0,1-1-1 0 0,-1 1 1 0 0,1-1 0 0 0,-1 0-1 0 0,0 1 1 0 0,1-1 0 0 0,-1 1 0 0 0,0-1-1 0 0,0 1 1 0 0,0-1 0 0 0,1 0 0 0 0,-1 1-1 0 0,0-1 1 0 0,0 1 0 0 0,0-1-1 0 0,0 0 1 0 0,0 1 0 0 0,0-1 0 0 0,0-1-1 0 0,0 1-246 0 0,0-1 0 0 0,0 0 0 0 0,0 0 0 0 0,0 0 0 0 0,-1 0 0 0 0,1 1 0 0 0,-1-1 0 0 0,1 0 0 0 0,-1 0-1 0 0,1 1 1 0 0,-1-1 0 0 0,0 0 0 0 0,0 1 0 0 0,-2-3 0 0 0,-3-1-544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5FD3-58E0-9B39-5ADC-9A2C07275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A5763-B254-0E8A-8BD3-2C269D28E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D20-C32C-CAC8-37F1-7DDB2FAA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BBB3E-1816-39B3-6C60-2D132E3A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A4493-672D-31A3-BBC0-531F5685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3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1BB33-384F-43DE-B1F3-A7A55F67B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80E03-1ED3-1666-0990-62E7F5583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609AB-DFF8-02D2-742B-3185FE41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785D6-419B-4EEC-F206-B854D611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73F3D-6365-E7A1-1D6E-42EC9230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298375-2489-E55B-FC99-521B7C7CB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607F2-A4BC-2B46-6066-FA4D295F7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5E8E3-5633-CF8E-D7E7-936ABCFC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6B0C-CCA8-802E-FA7E-29676C0B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EE6C1-87A2-B3CD-EC10-7EC4FCC6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0215150-6F19-41A2-82B4-C0279BB9B71A}"/>
              </a:ext>
            </a:extLst>
          </p:cNvPr>
          <p:cNvSpPr/>
          <p:nvPr userDrawn="1"/>
        </p:nvSpPr>
        <p:spPr>
          <a:xfrm>
            <a:off x="0" y="-6211"/>
            <a:ext cx="12192000" cy="6617084"/>
          </a:xfrm>
          <a:custGeom>
            <a:avLst/>
            <a:gdLst>
              <a:gd name="connsiteX0" fmla="*/ 0 w 12192000"/>
              <a:gd name="connsiteY0" fmla="*/ 0 h 6172721"/>
              <a:gd name="connsiteX1" fmla="*/ 12192000 w 12192000"/>
              <a:gd name="connsiteY1" fmla="*/ 0 h 6172721"/>
              <a:gd name="connsiteX2" fmla="*/ 12192000 w 12192000"/>
              <a:gd name="connsiteY2" fmla="*/ 6172721 h 6172721"/>
              <a:gd name="connsiteX3" fmla="*/ 12190984 w 12192000"/>
              <a:gd name="connsiteY3" fmla="*/ 6172721 h 6172721"/>
              <a:gd name="connsiteX4" fmla="*/ 12190970 w 12192000"/>
              <a:gd name="connsiteY4" fmla="*/ 6098596 h 6172721"/>
              <a:gd name="connsiteX5" fmla="*/ 12191436 w 12192000"/>
              <a:gd name="connsiteY5" fmla="*/ 5704804 h 6172721"/>
              <a:gd name="connsiteX6" fmla="*/ 6286260 w 12192000"/>
              <a:gd name="connsiteY6" fmla="*/ 4838204 h 6172721"/>
              <a:gd name="connsiteX7" fmla="*/ 6096005 w 12192000"/>
              <a:gd name="connsiteY7" fmla="*/ 4859034 h 6172721"/>
              <a:gd name="connsiteX8" fmla="*/ 5905742 w 12192000"/>
              <a:gd name="connsiteY8" fmla="*/ 4838203 h 6172721"/>
              <a:gd name="connsiteX9" fmla="*/ 5526150 w 12192000"/>
              <a:gd name="connsiteY9" fmla="*/ 4820260 h 6172721"/>
              <a:gd name="connsiteX10" fmla="*/ 565 w 12192000"/>
              <a:gd name="connsiteY10" fmla="*/ 5704803 h 6172721"/>
              <a:gd name="connsiteX11" fmla="*/ 1032 w 12192000"/>
              <a:gd name="connsiteY11" fmla="*/ 6098595 h 6172721"/>
              <a:gd name="connsiteX12" fmla="*/ 1017 w 12192000"/>
              <a:gd name="connsiteY12" fmla="*/ 6172721 h 6172721"/>
              <a:gd name="connsiteX13" fmla="*/ 0 w 12192000"/>
              <a:gd name="connsiteY13" fmla="*/ 6172721 h 617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172721">
                <a:moveTo>
                  <a:pt x="0" y="0"/>
                </a:moveTo>
                <a:lnTo>
                  <a:pt x="12192000" y="0"/>
                </a:lnTo>
                <a:lnTo>
                  <a:pt x="12192000" y="6172721"/>
                </a:lnTo>
                <a:lnTo>
                  <a:pt x="12190984" y="6172721"/>
                </a:lnTo>
                <a:lnTo>
                  <a:pt x="12190970" y="6098596"/>
                </a:lnTo>
                <a:cubicBezTo>
                  <a:pt x="12191103" y="5878531"/>
                  <a:pt x="12191980" y="5704844"/>
                  <a:pt x="12191436" y="5704804"/>
                </a:cubicBezTo>
                <a:cubicBezTo>
                  <a:pt x="9555854" y="5852411"/>
                  <a:pt x="8292476" y="4660949"/>
                  <a:pt x="6286260" y="4838204"/>
                </a:cubicBezTo>
                <a:lnTo>
                  <a:pt x="6096005" y="4859034"/>
                </a:lnTo>
                <a:lnTo>
                  <a:pt x="5905742" y="4838203"/>
                </a:lnTo>
                <a:cubicBezTo>
                  <a:pt x="5776309" y="4826768"/>
                  <a:pt x="5649968" y="4821029"/>
                  <a:pt x="5526150" y="4820260"/>
                </a:cubicBezTo>
                <a:cubicBezTo>
                  <a:pt x="3730798" y="4809112"/>
                  <a:pt x="2466109" y="5842887"/>
                  <a:pt x="565" y="5704803"/>
                </a:cubicBezTo>
                <a:cubicBezTo>
                  <a:pt x="21" y="5704843"/>
                  <a:pt x="898" y="5878531"/>
                  <a:pt x="1032" y="6098595"/>
                </a:cubicBezTo>
                <a:lnTo>
                  <a:pt x="1017" y="6172721"/>
                </a:lnTo>
                <a:lnTo>
                  <a:pt x="0" y="6172721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03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E518-7295-92AA-3068-D23E8AB7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DDEE-7042-6996-F7BF-E998B0E4C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95B26-33F6-4397-B9ED-9B1C7C18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A281-22BC-4DE5-4AE6-FDCCA5435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66B80-4B7E-DC53-67A6-A5088D27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0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D4D5-26C2-0498-37B4-9639C9D0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CA93D-3567-EA1B-4A23-C9F67F21F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AE812-8401-9236-467F-60923277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939A9-621F-FDAE-3E65-EBCA7E296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5FBCE-5108-130A-BFA4-9F064556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186A-1B1E-8983-FDDA-73C39DF9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9136-7EFE-8DA4-72ED-F36D90861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7D33F-0D1F-9AA9-6267-9F9C82F76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F85D2-8C56-F54D-47EA-C1C30F681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1B7BC-4293-6FD7-9310-E5E546E2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94BCA-8B6D-7BA9-142A-2660D823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4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E8C9-198D-58FC-1E1D-02C1662F2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205C9-C0F5-0423-5C0E-7BA81EF74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664DD-C511-5F0F-B9DE-0142983A7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3549D-9869-E497-DA5F-BD551E44A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A7AE5-1A7F-4CCC-6E29-BDE7CDC39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CBBAFB-728F-1CCF-266C-D1B2D7C3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4D484-8578-94E3-2589-E40CFA09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AB46D-C27F-A84D-6873-3D3FDE0E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1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8E12-2148-3093-25DF-71ED9327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BF94C-8C30-3067-FBC3-9121B2BC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A0792-59B5-9D22-28AA-0D4D29B7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78C6E-C435-8A30-0BED-55990EB7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2DF33-D78F-B646-339C-BF1AB0EA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83946-AE35-4A5A-3845-53725AC4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48B54-C97D-30F3-12DE-D6EC1992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6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9C39-EF0A-E0C6-2D8C-B5A91AFF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DCE4D-0C63-5D9F-ED43-5EB03871F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88CF1-D18A-0AC0-BC23-A660BA42F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95B56-97DD-5714-825D-5D4564EB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C16A0-686A-D7E8-C07C-62902086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4C665-BB47-C9AD-C9F4-4A7F233E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FAAD-F5C8-4662-56BC-DD4D709C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B9A2D2-CB48-165E-EBE2-E62EC81DD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2A9E6-E859-94F0-D743-0E1C0EA6A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013A2-C42E-D6EE-7C08-8A539402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B67E1-76B2-4FA6-0834-AAE3319F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DED97-860E-3CE0-0E75-38DBA54C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0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E6200-0514-B8B1-D48B-5FBB502C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1B81B-83A7-7B85-DA0E-2334CB17C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5E024-A30A-F47D-4809-BD58674C34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A1371-1E53-0D15-A004-12FA868D9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A2159-994B-76CA-0CC2-C2AA0B8C0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9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6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24" Type="http://schemas.openxmlformats.org/officeDocument/2006/relationships/image" Target="../media/image4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.svg"/><Relationship Id="rId10" Type="http://schemas.openxmlformats.org/officeDocument/2006/relationships/image" Target="../media/image34.png"/><Relationship Id="rId19" Type="http://schemas.openxmlformats.org/officeDocument/2006/relationships/customXml" Target="../ink/ink9.xml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.svg"/><Relationship Id="rId4" Type="http://schemas.openxmlformats.org/officeDocument/2006/relationships/image" Target="../media/image44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esathyaprakash/electrical-fault-detection-and-classification" TargetMode="External"/><Relationship Id="rId3" Type="http://schemas.openxmlformats.org/officeDocument/2006/relationships/image" Target="../media/image50.png"/><Relationship Id="rId7" Type="http://schemas.openxmlformats.org/officeDocument/2006/relationships/hyperlink" Target="https://www.sciencedirect.com/science/article/pii/S037877962030242X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seg.iti.illinois.edu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9F6AB9F-65D7-6DD6-F19F-E8CD0B4E4EE8}"/>
              </a:ext>
            </a:extLst>
          </p:cNvPr>
          <p:cNvSpPr/>
          <p:nvPr/>
        </p:nvSpPr>
        <p:spPr>
          <a:xfrm rot="19199755">
            <a:off x="483587" y="1541720"/>
            <a:ext cx="419862" cy="36195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87BDDC19-C349-BE45-EE4F-B1AB9077D246}"/>
              </a:ext>
            </a:extLst>
          </p:cNvPr>
          <p:cNvSpPr/>
          <p:nvPr/>
        </p:nvSpPr>
        <p:spPr>
          <a:xfrm rot="19199755">
            <a:off x="1492231" y="4980061"/>
            <a:ext cx="365760" cy="361950"/>
          </a:xfrm>
          <a:prstGeom prst="plus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03F55C2B-E03C-5220-71E3-80A3FE6D6ABA}"/>
              </a:ext>
            </a:extLst>
          </p:cNvPr>
          <p:cNvSpPr/>
          <p:nvPr/>
        </p:nvSpPr>
        <p:spPr>
          <a:xfrm rot="19199755">
            <a:off x="1044208" y="3917173"/>
            <a:ext cx="365760" cy="36195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1E93FA9B-7F73-8B3F-47BD-5B439AED7618}"/>
              </a:ext>
            </a:extLst>
          </p:cNvPr>
          <p:cNvSpPr/>
          <p:nvPr/>
        </p:nvSpPr>
        <p:spPr>
          <a:xfrm rot="4588320">
            <a:off x="869822" y="781324"/>
            <a:ext cx="365760" cy="361950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581795-8333-9EE1-3388-623119D6228D}"/>
              </a:ext>
            </a:extLst>
          </p:cNvPr>
          <p:cNvSpPr/>
          <p:nvPr/>
        </p:nvSpPr>
        <p:spPr>
          <a:xfrm>
            <a:off x="11279215" y="309897"/>
            <a:ext cx="671222" cy="652401"/>
          </a:xfrm>
          <a:custGeom>
            <a:avLst/>
            <a:gdLst>
              <a:gd name="connsiteX0" fmla="*/ 1071549 w 1144565"/>
              <a:gd name="connsiteY0" fmla="*/ 935171 h 1112472"/>
              <a:gd name="connsiteX1" fmla="*/ 870962 w 1144565"/>
              <a:gd name="connsiteY1" fmla="*/ 97962 h 1112472"/>
              <a:gd name="connsiteX2" fmla="*/ 203574 w 1144565"/>
              <a:gd name="connsiteY2" fmla="*/ 74168 h 1112472"/>
              <a:gd name="connsiteX3" fmla="*/ 2196 w 1144565"/>
              <a:gd name="connsiteY3" fmla="*/ 429384 h 1112472"/>
              <a:gd name="connsiteX4" fmla="*/ 210803 w 1144565"/>
              <a:gd name="connsiteY4" fmla="*/ 709981 h 1112472"/>
              <a:gd name="connsiteX5" fmla="*/ 519794 w 1144565"/>
              <a:gd name="connsiteY5" fmla="*/ 731813 h 1112472"/>
              <a:gd name="connsiteX6" fmla="*/ 665031 w 1144565"/>
              <a:gd name="connsiteY6" fmla="*/ 1042737 h 1112472"/>
              <a:gd name="connsiteX7" fmla="*/ 1071549 w 1144565"/>
              <a:gd name="connsiteY7" fmla="*/ 935171 h 11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65" h="1112472">
                <a:moveTo>
                  <a:pt x="1071549" y="935171"/>
                </a:moveTo>
                <a:cubicBezTo>
                  <a:pt x="1171685" y="751129"/>
                  <a:pt x="1219310" y="310598"/>
                  <a:pt x="870962" y="97962"/>
                </a:cubicBezTo>
                <a:cubicBezTo>
                  <a:pt x="630246" y="-48980"/>
                  <a:pt x="362308" y="-8080"/>
                  <a:pt x="203574" y="74168"/>
                </a:cubicBezTo>
                <a:cubicBezTo>
                  <a:pt x="70205" y="126261"/>
                  <a:pt x="-14987" y="282785"/>
                  <a:pt x="2196" y="429384"/>
                </a:cubicBezTo>
                <a:cubicBezTo>
                  <a:pt x="17627" y="560991"/>
                  <a:pt x="101532" y="666614"/>
                  <a:pt x="210803" y="709981"/>
                </a:cubicBezTo>
                <a:cubicBezTo>
                  <a:pt x="354850" y="770656"/>
                  <a:pt x="452138" y="678739"/>
                  <a:pt x="519794" y="731813"/>
                </a:cubicBezTo>
                <a:cubicBezTo>
                  <a:pt x="641724" y="827482"/>
                  <a:pt x="572068" y="951916"/>
                  <a:pt x="665031" y="1042737"/>
                </a:cubicBezTo>
                <a:cubicBezTo>
                  <a:pt x="810916" y="1185231"/>
                  <a:pt x="987729" y="1089248"/>
                  <a:pt x="1071549" y="9351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BBA18FF-C936-F370-B957-0CC2022CF039}"/>
              </a:ext>
            </a:extLst>
          </p:cNvPr>
          <p:cNvSpPr/>
          <p:nvPr/>
        </p:nvSpPr>
        <p:spPr>
          <a:xfrm>
            <a:off x="0" y="2673430"/>
            <a:ext cx="656952" cy="1511140"/>
          </a:xfrm>
          <a:custGeom>
            <a:avLst/>
            <a:gdLst>
              <a:gd name="connsiteX0" fmla="*/ 0 w 656952"/>
              <a:gd name="connsiteY0" fmla="*/ 0 h 1511140"/>
              <a:gd name="connsiteX1" fmla="*/ 44828 w 656952"/>
              <a:gd name="connsiteY1" fmla="*/ 4519 h 1511140"/>
              <a:gd name="connsiteX2" fmla="*/ 656952 w 656952"/>
              <a:gd name="connsiteY2" fmla="*/ 755570 h 1511140"/>
              <a:gd name="connsiteX3" fmla="*/ 44828 w 656952"/>
              <a:gd name="connsiteY3" fmla="*/ 1506621 h 1511140"/>
              <a:gd name="connsiteX4" fmla="*/ 0 w 656952"/>
              <a:gd name="connsiteY4" fmla="*/ 1511140 h 1511140"/>
              <a:gd name="connsiteX5" fmla="*/ 0 w 656952"/>
              <a:gd name="connsiteY5" fmla="*/ 1338603 h 1511140"/>
              <a:gd name="connsiteX6" fmla="*/ 10056 w 656952"/>
              <a:gd name="connsiteY6" fmla="*/ 1337589 h 1511140"/>
              <a:gd name="connsiteX7" fmla="*/ 484415 w 656952"/>
              <a:gd name="connsiteY7" fmla="*/ 755570 h 1511140"/>
              <a:gd name="connsiteX8" fmla="*/ 10056 w 656952"/>
              <a:gd name="connsiteY8" fmla="*/ 173551 h 1511140"/>
              <a:gd name="connsiteX9" fmla="*/ 0 w 656952"/>
              <a:gd name="connsiteY9" fmla="*/ 172537 h 1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6952" h="1511140">
                <a:moveTo>
                  <a:pt x="0" y="0"/>
                </a:moveTo>
                <a:lnTo>
                  <a:pt x="44828" y="4519"/>
                </a:lnTo>
                <a:cubicBezTo>
                  <a:pt x="394167" y="76004"/>
                  <a:pt x="656952" y="385099"/>
                  <a:pt x="656952" y="755570"/>
                </a:cubicBezTo>
                <a:cubicBezTo>
                  <a:pt x="656952" y="1126042"/>
                  <a:pt x="394167" y="1435136"/>
                  <a:pt x="44828" y="1506621"/>
                </a:cubicBezTo>
                <a:lnTo>
                  <a:pt x="0" y="1511140"/>
                </a:lnTo>
                <a:lnTo>
                  <a:pt x="0" y="1338603"/>
                </a:lnTo>
                <a:lnTo>
                  <a:pt x="10056" y="1337589"/>
                </a:lnTo>
                <a:cubicBezTo>
                  <a:pt x="280772" y="1282193"/>
                  <a:pt x="484415" y="1042663"/>
                  <a:pt x="484415" y="755570"/>
                </a:cubicBezTo>
                <a:cubicBezTo>
                  <a:pt x="484415" y="468477"/>
                  <a:pt x="280772" y="228948"/>
                  <a:pt x="10056" y="173551"/>
                </a:cubicBezTo>
                <a:lnTo>
                  <a:pt x="0" y="172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95D21AC-FA33-1ECF-197D-27B6350B8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7" y="2969909"/>
            <a:ext cx="7074512" cy="32780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491D8-8759-DCBE-992C-57F17570F67F}"/>
              </a:ext>
            </a:extLst>
          </p:cNvPr>
          <p:cNvSpPr txBox="1"/>
          <p:nvPr/>
        </p:nvSpPr>
        <p:spPr>
          <a:xfrm>
            <a:off x="54066" y="475481"/>
            <a:ext cx="12137934" cy="2011293"/>
          </a:xfrm>
          <a:prstGeom prst="rect">
            <a:avLst/>
          </a:prstGeom>
          <a:noFill/>
          <a:effectLst>
            <a:outerShdw dist="19050" dir="4380000" algn="tl" rotWithShape="0">
              <a:schemeClr val="accent2">
                <a:lumMod val="75000"/>
                <a:alpha val="22000"/>
              </a:schemeClr>
            </a:outerShdw>
          </a:effectLst>
        </p:spPr>
        <p:txBody>
          <a:bodyPr vert="horz" wrap="none" lIns="0" tIns="0" rIns="0" bIns="0" rtlCol="0" anchor="ctr">
            <a:noAutofit/>
          </a:bodyPr>
          <a:lstStyle/>
          <a:p>
            <a:pPr lvl="1"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ExtraBold" pitchFamily="2" charset="0"/>
              </a:rPr>
              <a:t>Electrical Fault Generation and Classification in the</a:t>
            </a:r>
          </a:p>
          <a:p>
            <a:pPr lvl="1"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ExtraBold" pitchFamily="2" charset="0"/>
              </a:rPr>
              <a:t>Northern Region of Bangladesh</a:t>
            </a:r>
            <a:endParaRPr lang="en-ID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ExtraBold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CD06FC-91FF-C7E3-EA93-C28B586A97F2}"/>
              </a:ext>
            </a:extLst>
          </p:cNvPr>
          <p:cNvSpPr/>
          <p:nvPr/>
        </p:nvSpPr>
        <p:spPr>
          <a:xfrm rot="16200000">
            <a:off x="10822180" y="5794809"/>
            <a:ext cx="656952" cy="1511140"/>
          </a:xfrm>
          <a:custGeom>
            <a:avLst/>
            <a:gdLst>
              <a:gd name="connsiteX0" fmla="*/ 0 w 656952"/>
              <a:gd name="connsiteY0" fmla="*/ 0 h 1511140"/>
              <a:gd name="connsiteX1" fmla="*/ 44828 w 656952"/>
              <a:gd name="connsiteY1" fmla="*/ 4519 h 1511140"/>
              <a:gd name="connsiteX2" fmla="*/ 656952 w 656952"/>
              <a:gd name="connsiteY2" fmla="*/ 755570 h 1511140"/>
              <a:gd name="connsiteX3" fmla="*/ 44828 w 656952"/>
              <a:gd name="connsiteY3" fmla="*/ 1506621 h 1511140"/>
              <a:gd name="connsiteX4" fmla="*/ 0 w 656952"/>
              <a:gd name="connsiteY4" fmla="*/ 1511140 h 1511140"/>
              <a:gd name="connsiteX5" fmla="*/ 0 w 656952"/>
              <a:gd name="connsiteY5" fmla="*/ 1338603 h 1511140"/>
              <a:gd name="connsiteX6" fmla="*/ 10056 w 656952"/>
              <a:gd name="connsiteY6" fmla="*/ 1337589 h 1511140"/>
              <a:gd name="connsiteX7" fmla="*/ 484415 w 656952"/>
              <a:gd name="connsiteY7" fmla="*/ 755570 h 1511140"/>
              <a:gd name="connsiteX8" fmla="*/ 10056 w 656952"/>
              <a:gd name="connsiteY8" fmla="*/ 173551 h 1511140"/>
              <a:gd name="connsiteX9" fmla="*/ 0 w 656952"/>
              <a:gd name="connsiteY9" fmla="*/ 172537 h 1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6952" h="1511140">
                <a:moveTo>
                  <a:pt x="0" y="0"/>
                </a:moveTo>
                <a:lnTo>
                  <a:pt x="44828" y="4519"/>
                </a:lnTo>
                <a:cubicBezTo>
                  <a:pt x="394167" y="76004"/>
                  <a:pt x="656952" y="385099"/>
                  <a:pt x="656952" y="755570"/>
                </a:cubicBezTo>
                <a:cubicBezTo>
                  <a:pt x="656952" y="1126042"/>
                  <a:pt x="394167" y="1435136"/>
                  <a:pt x="44828" y="1506621"/>
                </a:cubicBezTo>
                <a:lnTo>
                  <a:pt x="0" y="1511140"/>
                </a:lnTo>
                <a:lnTo>
                  <a:pt x="0" y="1338603"/>
                </a:lnTo>
                <a:lnTo>
                  <a:pt x="10056" y="1337589"/>
                </a:lnTo>
                <a:cubicBezTo>
                  <a:pt x="280772" y="1282193"/>
                  <a:pt x="484415" y="1042663"/>
                  <a:pt x="484415" y="755570"/>
                </a:cubicBezTo>
                <a:cubicBezTo>
                  <a:pt x="484415" y="468477"/>
                  <a:pt x="280772" y="228948"/>
                  <a:pt x="10056" y="173551"/>
                </a:cubicBezTo>
                <a:lnTo>
                  <a:pt x="0" y="172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CFC8D-CC64-8707-EAFA-4694E01131F6}"/>
              </a:ext>
            </a:extLst>
          </p:cNvPr>
          <p:cNvSpPr txBox="1"/>
          <p:nvPr/>
        </p:nvSpPr>
        <p:spPr>
          <a:xfrm>
            <a:off x="7800133" y="3344091"/>
            <a:ext cx="39624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Prepared By</a:t>
            </a:r>
          </a:p>
          <a:p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Samia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Akter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                            1906151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Md.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Aktarujjaman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Swan       1906152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Md. Asif Kabir                         1906153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Tamim Hasan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Bhuyian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          1906154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Md.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Shipon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Hossain               1906155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Shourov Joarder                     1906156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82027E-C102-34B5-35FC-DA631521B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070"/>
            <a:ext cx="5747658" cy="4598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7D451-38DF-F5F9-4160-81BD82BA2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783" y="777356"/>
            <a:ext cx="6663690" cy="533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A1039B-9FAF-11BF-43C4-E87C5287FCD5}"/>
              </a:ext>
            </a:extLst>
          </p:cNvPr>
          <p:cNvSpPr txBox="1"/>
          <p:nvPr/>
        </p:nvSpPr>
        <p:spPr>
          <a:xfrm>
            <a:off x="0" y="54081"/>
            <a:ext cx="743058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Machine Learning Method</a:t>
            </a:r>
          </a:p>
          <a:p>
            <a:pPr lvl="1"/>
            <a:endParaRPr lang="en-US" sz="3200" b="1" dirty="0">
              <a:gradFill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Montserrat ExtraBold" pitchFamily="2" charset="0"/>
            </a:endParaRPr>
          </a:p>
          <a:p>
            <a:pPr lvl="1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Montserrat ExtraBold" pitchFamily="2" charset="0"/>
              </a:rPr>
              <a:t>      Decision tree Classifier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7B146E-ECFB-4FF7-95B5-BCF6C61BB837}"/>
              </a:ext>
            </a:extLst>
          </p:cNvPr>
          <p:cNvCxnSpPr>
            <a:cxnSpLocks/>
          </p:cNvCxnSpPr>
          <p:nvPr/>
        </p:nvCxnSpPr>
        <p:spPr>
          <a:xfrm>
            <a:off x="6096000" y="1284159"/>
            <a:ext cx="0" cy="5037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C23275-A83B-DAF5-4728-9C5F7B2260B3}"/>
              </a:ext>
            </a:extLst>
          </p:cNvPr>
          <p:cNvSpPr txBox="1"/>
          <p:nvPr/>
        </p:nvSpPr>
        <p:spPr>
          <a:xfrm>
            <a:off x="7063738" y="1065602"/>
            <a:ext cx="6342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D" sz="2400" b="1" dirty="0">
                <a:solidFill>
                  <a:schemeClr val="accent1">
                    <a:lumMod val="50000"/>
                  </a:schemeClr>
                </a:solidFill>
                <a:latin typeface="Montserrat ExtraBold" pitchFamily="2" charset="0"/>
              </a:rPr>
              <a:t>Results &amp; Conclusion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79F1AF-2663-D083-F05A-7EE6DB993A1F}"/>
              </a:ext>
            </a:extLst>
          </p:cNvPr>
          <p:cNvGrpSpPr/>
          <p:nvPr/>
        </p:nvGrpSpPr>
        <p:grpSpPr>
          <a:xfrm>
            <a:off x="6444343" y="1936250"/>
            <a:ext cx="5501639" cy="4036672"/>
            <a:chOff x="6444343" y="1936250"/>
            <a:chExt cx="5501639" cy="40366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6AE4FB-E298-A323-5FAA-1136B55EB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1754" y="1936250"/>
              <a:ext cx="4092483" cy="2985500"/>
            </a:xfrm>
            <a:prstGeom prst="rect">
              <a:avLst/>
            </a:prstGeom>
          </p:spPr>
        </p:pic>
        <p:sp>
          <p:nvSpPr>
            <p:cNvPr id="24" name="Rectangle 1">
              <a:extLst>
                <a:ext uri="{FF2B5EF4-FFF2-40B4-BE49-F238E27FC236}">
                  <a16:creationId xmlns:a16="http://schemas.microsoft.com/office/drawing/2014/main" id="{9A4BDF81-DD75-44FC-E605-2FE8B5B50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4343" y="5357369"/>
              <a:ext cx="5501639" cy="6155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rPr>
                <a:t>Accuracy of the Training dataset is : 100.0 % 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rPr>
                <a:t>Accuracy of the validation dataset is : </a:t>
              </a:r>
              <a:r>
                <a:rPr lang="en-US" altLang="en-US" sz="2000" dirty="0">
                  <a:latin typeface="var(--jp-code-font-family)"/>
                </a:rPr>
                <a:t>88.239033</a:t>
              </a:r>
              <a:r>
                <a:rPr kumimoji="0" lang="en-US" altLang="en-US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rPr>
                <a:t>%</a:t>
              </a:r>
              <a:r>
                <a:rPr kumimoji="0" lang="en-US" altLang="en-US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3CC23FE4-53D3-673D-CB9B-075B6F992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61325" y="-543876"/>
            <a:ext cx="3802063" cy="34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4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F56A3D8-B4D1-B9D5-B048-AE3A96321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461325" y="-543876"/>
            <a:ext cx="3802063" cy="3421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ED297-A693-AC6C-F807-CEBA73552D6F}"/>
              </a:ext>
            </a:extLst>
          </p:cNvPr>
          <p:cNvSpPr txBox="1"/>
          <p:nvPr/>
        </p:nvSpPr>
        <p:spPr>
          <a:xfrm>
            <a:off x="242323" y="318254"/>
            <a:ext cx="7328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Deep Learning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522F3-CA31-7876-3AC8-0E6842503E76}"/>
              </a:ext>
            </a:extLst>
          </p:cNvPr>
          <p:cNvSpPr txBox="1"/>
          <p:nvPr/>
        </p:nvSpPr>
        <p:spPr>
          <a:xfrm>
            <a:off x="4336869" y="1180090"/>
            <a:ext cx="356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Feature Extraction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CB7D5-DED3-C730-4CC6-3EA9266C0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84" y="1918815"/>
            <a:ext cx="2938481" cy="2139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4BFFD0-8A45-A6CF-3B52-0885FCDB0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079" y="1822985"/>
            <a:ext cx="2346960" cy="219503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139318D-FCDA-CD2E-8BE1-380110161883}"/>
              </a:ext>
            </a:extLst>
          </p:cNvPr>
          <p:cNvSpPr/>
          <p:nvPr/>
        </p:nvSpPr>
        <p:spPr>
          <a:xfrm>
            <a:off x="5519166" y="2788309"/>
            <a:ext cx="1377825" cy="217714"/>
          </a:xfrm>
          <a:prstGeom prst="rightArrow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D4BF39-9802-9079-DE74-9090A0F285B0}"/>
              </a:ext>
            </a:extLst>
          </p:cNvPr>
          <p:cNvSpPr txBox="1"/>
          <p:nvPr/>
        </p:nvSpPr>
        <p:spPr>
          <a:xfrm>
            <a:off x="5509539" y="2449367"/>
            <a:ext cx="176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GAF</a:t>
            </a:r>
          </a:p>
          <a:p>
            <a:endParaRPr lang="en-GB" dirty="0"/>
          </a:p>
          <a:p>
            <a:r>
              <a:rPr lang="en-GB" dirty="0"/>
              <a:t>Transformation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3DAD03-B9BC-4CEB-FFB6-A6498BF8CDF2}"/>
              </a:ext>
            </a:extLst>
          </p:cNvPr>
          <p:cNvSpPr txBox="1"/>
          <p:nvPr/>
        </p:nvSpPr>
        <p:spPr>
          <a:xfrm>
            <a:off x="242323" y="4377196"/>
            <a:ext cx="389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Gramian</a:t>
            </a:r>
            <a:r>
              <a:rPr lang="en-GB" b="1" dirty="0"/>
              <a:t> Angular Field (GAF) Transformation</a:t>
            </a:r>
            <a:endParaRPr lang="en-US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04147E8-77C7-3A27-B6FB-171B2A407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398" y="4740181"/>
            <a:ext cx="2938481" cy="16784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EA4EC0-6D95-03B2-A661-4DF927C53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675" y="5500408"/>
            <a:ext cx="2776853" cy="45094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7F0FE2B-F36E-0D91-3A17-0228C2FC97C6}"/>
              </a:ext>
            </a:extLst>
          </p:cNvPr>
          <p:cNvGrpSpPr/>
          <p:nvPr/>
        </p:nvGrpSpPr>
        <p:grpSpPr>
          <a:xfrm>
            <a:off x="7605740" y="5091693"/>
            <a:ext cx="4412028" cy="584775"/>
            <a:chOff x="7605740" y="5091693"/>
            <a:chExt cx="4412028" cy="5847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73E273-6ACA-DE67-067D-CE2EB9A6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3029" y="5190490"/>
              <a:ext cx="4114739" cy="38891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5D9B18-5FC8-A13F-21C0-23B1CD922FF4}"/>
                </a:ext>
              </a:extLst>
            </p:cNvPr>
            <p:cNvSpPr txBox="1"/>
            <p:nvPr/>
          </p:nvSpPr>
          <p:spPr>
            <a:xfrm>
              <a:off x="7605740" y="5091693"/>
              <a:ext cx="6280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&lt;</a:t>
              </a:r>
              <a:endParaRPr lang="en-US" sz="2800" dirty="0"/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24AB40-08B9-BF06-F0BF-3176A92F833E}"/>
              </a:ext>
            </a:extLst>
          </p:cNvPr>
          <p:cNvSpPr/>
          <p:nvPr/>
        </p:nvSpPr>
        <p:spPr>
          <a:xfrm>
            <a:off x="3409627" y="5579407"/>
            <a:ext cx="722771" cy="371943"/>
          </a:xfrm>
          <a:prstGeom prst="rightArrow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823642-3029-8DB9-F0B7-94AEB16043A8}"/>
              </a:ext>
            </a:extLst>
          </p:cNvPr>
          <p:cNvSpPr/>
          <p:nvPr/>
        </p:nvSpPr>
        <p:spPr>
          <a:xfrm>
            <a:off x="5692814" y="5725879"/>
            <a:ext cx="986956" cy="813867"/>
          </a:xfrm>
          <a:prstGeom prst="ellipse">
            <a:avLst/>
          </a:prstGeom>
          <a:solidFill>
            <a:srgbClr val="FFFF00">
              <a:alpha val="3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B1BC62D0-BC43-CB3C-D9B5-D24030B0F8C5}"/>
              </a:ext>
            </a:extLst>
          </p:cNvPr>
          <p:cNvCxnSpPr>
            <a:endCxn id="29" idx="1"/>
          </p:cNvCxnSpPr>
          <p:nvPr/>
        </p:nvCxnSpPr>
        <p:spPr>
          <a:xfrm flipV="1">
            <a:off x="6788258" y="5384081"/>
            <a:ext cx="817482" cy="815241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2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9" grpId="0"/>
      <p:bldP spid="20" grpId="0"/>
      <p:bldP spid="31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344B02F1-71CE-B35E-BE22-F13713F7F115}"/>
              </a:ext>
            </a:extLst>
          </p:cNvPr>
          <p:cNvGrpSpPr/>
          <p:nvPr/>
        </p:nvGrpSpPr>
        <p:grpSpPr>
          <a:xfrm>
            <a:off x="6096000" y="2814090"/>
            <a:ext cx="1454331" cy="1118250"/>
            <a:chOff x="3378631" y="2381570"/>
            <a:chExt cx="2027696" cy="184946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92D82A2-28B7-5881-50E0-476259E60617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6FF8033-FC53-CEFE-20D6-334877784432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B72B2B2-D112-393C-953D-3CD5CFF7BDCA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38D02C-BE77-FDC4-11CB-A6BEDF408A5E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DE22A3-A848-1339-C8A9-9B6D6A744C60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39FDACE-DACE-D204-08C5-F7841436F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" y="2238212"/>
            <a:ext cx="1828800" cy="18288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1106E3A-5541-5818-2DCE-862E4307E769}"/>
              </a:ext>
            </a:extLst>
          </p:cNvPr>
          <p:cNvGrpSpPr/>
          <p:nvPr/>
        </p:nvGrpSpPr>
        <p:grpSpPr>
          <a:xfrm>
            <a:off x="2257867" y="2238211"/>
            <a:ext cx="1887810" cy="1954965"/>
            <a:chOff x="3378631" y="2381570"/>
            <a:chExt cx="2027696" cy="184946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10D841-E276-3948-DEDC-0E1C1DA940E1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26ACD2-B979-6095-A27F-64B1FA24F34D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D693EE-0F89-49CF-7755-3F887A35720D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1CA04E2-AD37-0DD8-4C1B-B8517743F9D7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9C3D562-6DE7-B8ED-5DB9-D790D7B753D8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BB0FDFA-1614-1F9C-7718-A2F311624746}"/>
              </a:ext>
            </a:extLst>
          </p:cNvPr>
          <p:cNvGrpSpPr/>
          <p:nvPr/>
        </p:nvGrpSpPr>
        <p:grpSpPr>
          <a:xfrm>
            <a:off x="4394375" y="2754300"/>
            <a:ext cx="1454331" cy="1118250"/>
            <a:chOff x="3378631" y="2381570"/>
            <a:chExt cx="2027696" cy="184946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0AF1C7-B74B-766A-1772-A0ED793893AD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4E6954-4C14-5C7D-42D2-E05E11B77CB7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F2D79AB-FE7E-4157-0D78-61419A817606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2B8018A-FEDD-6AD1-0E9A-86D29BF7607F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02DD485-4FFE-BCBF-851F-7F5992FDE160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1AB136F-F681-56CB-3F8D-6F933C75F02D}"/>
              </a:ext>
            </a:extLst>
          </p:cNvPr>
          <p:cNvGrpSpPr/>
          <p:nvPr/>
        </p:nvGrpSpPr>
        <p:grpSpPr>
          <a:xfrm>
            <a:off x="7940280" y="3021372"/>
            <a:ext cx="1010195" cy="815255"/>
            <a:chOff x="3378631" y="2381570"/>
            <a:chExt cx="2027696" cy="184946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B94B2AC-2F2B-9CB0-248D-4FFDDB710233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08DFC9D-0A0F-3F2D-F5DB-400021F34D2D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38C91FC-C934-A9DB-7084-7E859F746542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D33DE82-3FD1-B956-AABB-B9DE2EE09039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E2A6161-8E47-BD14-8870-4A11C7832672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769B6BA-E2A7-418C-BC36-43C87E827FA4}"/>
              </a:ext>
            </a:extLst>
          </p:cNvPr>
          <p:cNvGrpSpPr/>
          <p:nvPr/>
        </p:nvGrpSpPr>
        <p:grpSpPr>
          <a:xfrm>
            <a:off x="9115937" y="3040641"/>
            <a:ext cx="1010195" cy="815255"/>
            <a:chOff x="3378631" y="2381570"/>
            <a:chExt cx="2027696" cy="184946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359DBDC-6FFE-3DC2-96C9-12A3D58548B5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80A044A-0FB6-4E6D-3F5F-0186CE46212B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346A655-3154-C424-38E8-7931210787BC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F90C2C-BA55-3B33-B989-E90E45C735B7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6FFD080-C08F-BA73-A1E6-8F8E639092FB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1D24529-EA35-4C5D-3B98-C712488A9FEF}"/>
              </a:ext>
            </a:extLst>
          </p:cNvPr>
          <p:cNvGrpSpPr/>
          <p:nvPr/>
        </p:nvGrpSpPr>
        <p:grpSpPr>
          <a:xfrm>
            <a:off x="10416991" y="3223582"/>
            <a:ext cx="621306" cy="548054"/>
            <a:chOff x="3378631" y="2381570"/>
            <a:chExt cx="2027696" cy="184946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14BBD44-A95A-527F-608D-0D48F7258847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AF708DA-C399-E825-81D0-917AFD362CF1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86F068F-BA2C-A40F-B93B-D5CAA173FA2D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73E4C7-B608-7F9B-E406-41EC56C5ED10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DC76D88-CF2C-A1BB-5E63-C9C8CC19A2AF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8DC0DF3A-F1BF-5A9D-DA3F-8377DDC7727E}"/>
              </a:ext>
            </a:extLst>
          </p:cNvPr>
          <p:cNvSpPr/>
          <p:nvPr/>
        </p:nvSpPr>
        <p:spPr>
          <a:xfrm>
            <a:off x="11383794" y="2053919"/>
            <a:ext cx="376735" cy="3029579"/>
          </a:xfrm>
          <a:prstGeom prst="rect">
            <a:avLst/>
          </a:prstGeom>
          <a:solidFill>
            <a:srgbClr val="FF00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59A8BB2-2BFF-1DF1-AF7A-7EC1B8FBBEF4}"/>
              </a:ext>
            </a:extLst>
          </p:cNvPr>
          <p:cNvGrpSpPr/>
          <p:nvPr/>
        </p:nvGrpSpPr>
        <p:grpSpPr>
          <a:xfrm>
            <a:off x="883350" y="1481415"/>
            <a:ext cx="1647000" cy="691200"/>
            <a:chOff x="883350" y="1481415"/>
            <a:chExt cx="164700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B665C03-8A0E-19E9-B810-56A8ECBA572F}"/>
                    </a:ext>
                  </a:extLst>
                </p14:cNvPr>
                <p14:cNvContentPartPr/>
                <p14:nvPr/>
              </p14:nvContentPartPr>
              <p14:xfrm>
                <a:off x="883350" y="1481415"/>
                <a:ext cx="1549080" cy="666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B665C03-8A0E-19E9-B810-56A8ECBA57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7710" y="1445775"/>
                  <a:ext cx="162072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8A6D431-539C-473F-F05D-29052F0C1255}"/>
                    </a:ext>
                  </a:extLst>
                </p14:cNvPr>
                <p14:cNvContentPartPr/>
                <p14:nvPr/>
              </p14:nvContentPartPr>
              <p14:xfrm>
                <a:off x="2335950" y="2100255"/>
                <a:ext cx="194400" cy="72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8A6D431-539C-473F-F05D-29052F0C12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00310" y="2064255"/>
                  <a:ext cx="26604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F1EE11E-DB1C-DA64-38F3-26119A6DBE26}"/>
              </a:ext>
            </a:extLst>
          </p:cNvPr>
          <p:cNvGrpSpPr/>
          <p:nvPr/>
        </p:nvGrpSpPr>
        <p:grpSpPr>
          <a:xfrm>
            <a:off x="3659940" y="1757340"/>
            <a:ext cx="7075440" cy="1336320"/>
            <a:chOff x="3659940" y="1757340"/>
            <a:chExt cx="7075440" cy="13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6AB5437-DE17-3CB9-3DA3-6F3E0E8DA076}"/>
                    </a:ext>
                  </a:extLst>
                </p14:cNvPr>
                <p14:cNvContentPartPr/>
                <p14:nvPr/>
              </p14:nvContentPartPr>
              <p14:xfrm>
                <a:off x="3659940" y="1757340"/>
                <a:ext cx="1275840" cy="826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6AB5437-DE17-3CB9-3DA3-6F3E0E8DA07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4300" y="1721700"/>
                  <a:ext cx="134748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D001E08-5CA6-7E9F-9B53-346F9915E721}"/>
                    </a:ext>
                  </a:extLst>
                </p14:cNvPr>
                <p14:cNvContentPartPr/>
                <p14:nvPr/>
              </p14:nvContentPartPr>
              <p14:xfrm>
                <a:off x="4809780" y="2507940"/>
                <a:ext cx="227160" cy="138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D001E08-5CA6-7E9F-9B53-346F9915E7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74140" y="2472300"/>
                  <a:ext cx="29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59636C8-FDA2-574D-426A-0B57299DBE1D}"/>
                    </a:ext>
                  </a:extLst>
                </p14:cNvPr>
                <p14:cNvContentPartPr/>
                <p14:nvPr/>
              </p14:nvContentPartPr>
              <p14:xfrm>
                <a:off x="5564340" y="2213460"/>
                <a:ext cx="1109160" cy="419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59636C8-FDA2-574D-426A-0B57299DBE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28340" y="2177460"/>
                  <a:ext cx="11808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1204851-F63B-09F9-0EE3-5968C3EEA670}"/>
                    </a:ext>
                  </a:extLst>
                </p14:cNvPr>
                <p14:cNvContentPartPr/>
                <p14:nvPr/>
              </p14:nvContentPartPr>
              <p14:xfrm>
                <a:off x="6559740" y="2545380"/>
                <a:ext cx="248040" cy="111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1204851-F63B-09F9-0EE3-5968C3EEA6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24100" y="2509740"/>
                  <a:ext cx="319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D86F644-BFC8-C06C-3D2D-10B30211D7C9}"/>
                    </a:ext>
                  </a:extLst>
                </p14:cNvPr>
                <p14:cNvContentPartPr/>
                <p14:nvPr/>
              </p14:nvContentPartPr>
              <p14:xfrm>
                <a:off x="7339140" y="2435220"/>
                <a:ext cx="1132920" cy="524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D86F644-BFC8-C06C-3D2D-10B30211D7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3500" y="2399580"/>
                  <a:ext cx="12045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17534B8-C757-E955-A2A6-249C2C760286}"/>
                    </a:ext>
                  </a:extLst>
                </p14:cNvPr>
                <p14:cNvContentPartPr/>
                <p14:nvPr/>
              </p14:nvContentPartPr>
              <p14:xfrm>
                <a:off x="8343540" y="2876580"/>
                <a:ext cx="253800" cy="78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17534B8-C757-E955-A2A6-249C2C7602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07900" y="2840940"/>
                  <a:ext cx="325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5D99B0D-8A0D-4336-719F-FE356D690607}"/>
                    </a:ext>
                  </a:extLst>
                </p14:cNvPr>
                <p14:cNvContentPartPr/>
                <p14:nvPr/>
              </p14:nvContentPartPr>
              <p14:xfrm>
                <a:off x="8756100" y="2689020"/>
                <a:ext cx="735120" cy="258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5D99B0D-8A0D-4336-719F-FE356D6906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20100" y="2653380"/>
                  <a:ext cx="8067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BF2E986-BEAD-426F-C81B-8F72FE1E5EC6}"/>
                    </a:ext>
                  </a:extLst>
                </p14:cNvPr>
                <p14:cNvContentPartPr/>
                <p14:nvPr/>
              </p14:nvContentPartPr>
              <p14:xfrm>
                <a:off x="9386460" y="2874420"/>
                <a:ext cx="186840" cy="78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BF2E986-BEAD-426F-C81B-8F72FE1E5EC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50820" y="2838780"/>
                  <a:ext cx="258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26B903B-A336-337F-188E-981179ED76BC}"/>
                    </a:ext>
                  </a:extLst>
                </p14:cNvPr>
                <p14:cNvContentPartPr/>
                <p14:nvPr/>
              </p14:nvContentPartPr>
              <p14:xfrm>
                <a:off x="9877140" y="2780460"/>
                <a:ext cx="785520" cy="308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26B903B-A336-337F-188E-981179ED76B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841500" y="2744820"/>
                  <a:ext cx="8571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AE39EE0-6FF0-C173-EDC1-95FD5DAF7FAF}"/>
                    </a:ext>
                  </a:extLst>
                </p14:cNvPr>
                <p14:cNvContentPartPr/>
                <p14:nvPr/>
              </p14:nvContentPartPr>
              <p14:xfrm>
                <a:off x="10521540" y="3005100"/>
                <a:ext cx="213840" cy="88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AE39EE0-6FF0-C173-EDC1-95FD5DAF7F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85900" y="2969460"/>
                  <a:ext cx="285480" cy="16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E70B6F45-BCF8-5787-29DA-DB506C68D0CB}"/>
              </a:ext>
            </a:extLst>
          </p:cNvPr>
          <p:cNvSpPr txBox="1"/>
          <p:nvPr/>
        </p:nvSpPr>
        <p:spPr>
          <a:xfrm>
            <a:off x="1247393" y="1020223"/>
            <a:ext cx="17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 Conv</a:t>
            </a:r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CDEFCCD-5CD7-5DDC-3314-B5EE3CFCD1BE}"/>
              </a:ext>
            </a:extLst>
          </p:cNvPr>
          <p:cNvSpPr txBox="1"/>
          <p:nvPr/>
        </p:nvSpPr>
        <p:spPr>
          <a:xfrm>
            <a:off x="3805863" y="1389555"/>
            <a:ext cx="17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 Pool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3ABF8-76D3-E9C8-CF53-3ACCEFBC9918}"/>
              </a:ext>
            </a:extLst>
          </p:cNvPr>
          <p:cNvSpPr txBox="1"/>
          <p:nvPr/>
        </p:nvSpPr>
        <p:spPr>
          <a:xfrm>
            <a:off x="5716919" y="1758887"/>
            <a:ext cx="17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 Conv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88853-8837-5106-9D5F-F73CF39332E8}"/>
              </a:ext>
            </a:extLst>
          </p:cNvPr>
          <p:cNvSpPr txBox="1"/>
          <p:nvPr/>
        </p:nvSpPr>
        <p:spPr>
          <a:xfrm>
            <a:off x="7306073" y="2005185"/>
            <a:ext cx="17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 Pool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A39E7-4043-2497-5CC1-E44AA2AA6A34}"/>
              </a:ext>
            </a:extLst>
          </p:cNvPr>
          <p:cNvSpPr txBox="1"/>
          <p:nvPr/>
        </p:nvSpPr>
        <p:spPr>
          <a:xfrm>
            <a:off x="8688750" y="2256267"/>
            <a:ext cx="17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 Conv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59A6-2137-0FB2-8094-84D085805442}"/>
              </a:ext>
            </a:extLst>
          </p:cNvPr>
          <p:cNvSpPr txBox="1"/>
          <p:nvPr/>
        </p:nvSpPr>
        <p:spPr>
          <a:xfrm>
            <a:off x="9826667" y="2034199"/>
            <a:ext cx="170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 Pool  </a:t>
            </a:r>
          </a:p>
          <a:p>
            <a:r>
              <a:rPr lang="en-GB" dirty="0"/>
              <a:t>2 Conv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78739-4618-EEC0-60A7-9B3A2ACAFDA3}"/>
              </a:ext>
            </a:extLst>
          </p:cNvPr>
          <p:cNvSpPr txBox="1"/>
          <p:nvPr/>
        </p:nvSpPr>
        <p:spPr>
          <a:xfrm>
            <a:off x="123987" y="4454434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64x64x3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88CA4-D083-7BD9-A799-49849BE8F047}"/>
              </a:ext>
            </a:extLst>
          </p:cNvPr>
          <p:cNvSpPr txBox="1"/>
          <p:nvPr/>
        </p:nvSpPr>
        <p:spPr>
          <a:xfrm>
            <a:off x="2612769" y="4505221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64x64x32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C4DEE-11CD-5E6E-7394-84E30631E8B2}"/>
              </a:ext>
            </a:extLst>
          </p:cNvPr>
          <p:cNvSpPr txBox="1"/>
          <p:nvPr/>
        </p:nvSpPr>
        <p:spPr>
          <a:xfrm>
            <a:off x="4759869" y="4508171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32x32x32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A8CB7-CB39-AD5C-7250-AE4DE78F5AEA}"/>
              </a:ext>
            </a:extLst>
          </p:cNvPr>
          <p:cNvSpPr txBox="1"/>
          <p:nvPr/>
        </p:nvSpPr>
        <p:spPr>
          <a:xfrm>
            <a:off x="6433227" y="4391296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32x32x64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D910B-6643-EC81-9863-9A5C6FF92E42}"/>
              </a:ext>
            </a:extLst>
          </p:cNvPr>
          <p:cNvSpPr txBox="1"/>
          <p:nvPr/>
        </p:nvSpPr>
        <p:spPr>
          <a:xfrm>
            <a:off x="8000122" y="4299890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16x16x64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114CA-7976-CBBE-2193-53B3260472C5}"/>
              </a:ext>
            </a:extLst>
          </p:cNvPr>
          <p:cNvSpPr txBox="1"/>
          <p:nvPr/>
        </p:nvSpPr>
        <p:spPr>
          <a:xfrm>
            <a:off x="9127664" y="4217806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16x16x128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36ED2-48E6-BCBB-BECE-D10EE15E25CC}"/>
              </a:ext>
            </a:extLst>
          </p:cNvPr>
          <p:cNvSpPr txBox="1"/>
          <p:nvPr/>
        </p:nvSpPr>
        <p:spPr>
          <a:xfrm>
            <a:off x="10301611" y="4193176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8x8x128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1E83F2-7A72-4636-E5CE-3128660F5325}"/>
              </a:ext>
            </a:extLst>
          </p:cNvPr>
          <p:cNvSpPr txBox="1"/>
          <p:nvPr/>
        </p:nvSpPr>
        <p:spPr>
          <a:xfrm>
            <a:off x="-96883" y="148415"/>
            <a:ext cx="60938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CNN Architecture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E1011B6-4799-D585-7204-33058909BCB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5400000">
            <a:off x="9436641" y="-710119"/>
            <a:ext cx="3802063" cy="34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2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7EE8E00-D0BF-6025-1BE1-0B34E1052DEF}"/>
              </a:ext>
            </a:extLst>
          </p:cNvPr>
          <p:cNvGrpSpPr/>
          <p:nvPr/>
        </p:nvGrpSpPr>
        <p:grpSpPr>
          <a:xfrm>
            <a:off x="1696075" y="1293225"/>
            <a:ext cx="8257823" cy="3200397"/>
            <a:chOff x="1127920" y="470264"/>
            <a:chExt cx="10444728" cy="54055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464FDE-2ACC-326D-4D6A-24346EAC5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2989" y="3869897"/>
              <a:ext cx="1859659" cy="18596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477208-7697-A45C-A5BC-DD7ED640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2989" y="2346887"/>
              <a:ext cx="1717011" cy="14131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B6B06-2935-8BE3-B7C6-80A525559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155" y="513361"/>
              <a:ext cx="1707325" cy="17073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F3DF8E1-D8C4-6CE2-860D-70697889E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131" y="3996098"/>
              <a:ext cx="1859659" cy="185965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3D05A7-2199-0869-454A-2EAC1799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732" y="2346887"/>
              <a:ext cx="1953058" cy="15230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8B5060-1725-8D91-5C93-1CCDA55A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920" y="470264"/>
              <a:ext cx="2031383" cy="175042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09BAB9-333D-54DC-D7A6-D065F442502B}"/>
                </a:ext>
              </a:extLst>
            </p:cNvPr>
            <p:cNvSpPr/>
            <p:nvPr/>
          </p:nvSpPr>
          <p:spPr>
            <a:xfrm>
              <a:off x="3568116" y="800738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ED583A-A2EB-D8B2-FCEC-5F86312D3FA1}"/>
                </a:ext>
              </a:extLst>
            </p:cNvPr>
            <p:cNvSpPr/>
            <p:nvPr/>
          </p:nvSpPr>
          <p:spPr>
            <a:xfrm>
              <a:off x="3568116" y="2280406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019C24-3B61-A5C5-E289-75DFA74DB284}"/>
                </a:ext>
              </a:extLst>
            </p:cNvPr>
            <p:cNvSpPr/>
            <p:nvPr/>
          </p:nvSpPr>
          <p:spPr>
            <a:xfrm>
              <a:off x="3568116" y="3760074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B2D923-836C-7ED8-50A5-69E7753EA366}"/>
                </a:ext>
              </a:extLst>
            </p:cNvPr>
            <p:cNvSpPr/>
            <p:nvPr/>
          </p:nvSpPr>
          <p:spPr>
            <a:xfrm>
              <a:off x="6962600" y="2317982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633A6F-97D5-AFFF-7F59-EDF690967988}"/>
                </a:ext>
              </a:extLst>
            </p:cNvPr>
            <p:cNvSpPr/>
            <p:nvPr/>
          </p:nvSpPr>
          <p:spPr>
            <a:xfrm>
              <a:off x="6962600" y="800738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D9D4D-235B-66F4-0FF9-2BF848BC0DF4}"/>
                </a:ext>
              </a:extLst>
            </p:cNvPr>
            <p:cNvSpPr/>
            <p:nvPr/>
          </p:nvSpPr>
          <p:spPr>
            <a:xfrm>
              <a:off x="6962600" y="3777041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ED533D5E-3275-3E55-07D0-724083F8B011}"/>
                </a:ext>
              </a:extLst>
            </p:cNvPr>
            <p:cNvSpPr/>
            <p:nvPr/>
          </p:nvSpPr>
          <p:spPr>
            <a:xfrm>
              <a:off x="3192549" y="1345475"/>
              <a:ext cx="315417" cy="18288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7E424AC-1CC4-AF1B-8936-A60ACD1C78C7}"/>
                </a:ext>
              </a:extLst>
            </p:cNvPr>
            <p:cNvSpPr/>
            <p:nvPr/>
          </p:nvSpPr>
          <p:spPr>
            <a:xfrm>
              <a:off x="3192549" y="2827093"/>
              <a:ext cx="315417" cy="18288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7B66A8CD-2EEC-CEF6-725A-83AB6D50E29F}"/>
                </a:ext>
              </a:extLst>
            </p:cNvPr>
            <p:cNvSpPr/>
            <p:nvPr/>
          </p:nvSpPr>
          <p:spPr>
            <a:xfrm>
              <a:off x="3192549" y="4433747"/>
              <a:ext cx="315417" cy="18288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23735D27-057A-232E-3409-0864736F720F}"/>
                </a:ext>
              </a:extLst>
            </p:cNvPr>
            <p:cNvSpPr/>
            <p:nvPr/>
          </p:nvSpPr>
          <p:spPr>
            <a:xfrm rot="10800000">
              <a:off x="9329617" y="2956109"/>
              <a:ext cx="315417" cy="17849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B130B09C-F62F-B1C4-9047-0C4A1B12A9E0}"/>
                </a:ext>
              </a:extLst>
            </p:cNvPr>
            <p:cNvSpPr/>
            <p:nvPr/>
          </p:nvSpPr>
          <p:spPr>
            <a:xfrm rot="10800000">
              <a:off x="9329616" y="4408036"/>
              <a:ext cx="315417" cy="17849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5B7DA25B-1FDE-F593-71BA-267280930935}"/>
                </a:ext>
              </a:extLst>
            </p:cNvPr>
            <p:cNvSpPr/>
            <p:nvPr/>
          </p:nvSpPr>
          <p:spPr>
            <a:xfrm rot="10800000">
              <a:off x="9329616" y="1370685"/>
              <a:ext cx="315417" cy="17849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F22161-A84E-778F-C375-33D863FCB655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6532508" y="1438866"/>
              <a:ext cx="430092" cy="4060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1F90386-2DB2-34F1-BA5A-8CF6B4A25AF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5867179" y="2918534"/>
              <a:ext cx="418580" cy="2580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B0D6C1B-F1B3-31D5-BE33-2B9710348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429" y="3226526"/>
              <a:ext cx="226005" cy="2272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ED716C2-5814-874C-ED7F-ED297D677EE4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5867179" y="4398202"/>
              <a:ext cx="214003" cy="1155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822A186-E081-1AC8-109E-74EB30059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0785" y="4616627"/>
              <a:ext cx="91649" cy="882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7CF0D9-8FE8-7C5B-CC70-317B3F01DD44}"/>
                </a:ext>
              </a:extLst>
            </p:cNvPr>
            <p:cNvCxnSpPr>
              <a:cxnSpLocks/>
              <a:stCxn id="20" idx="3"/>
              <a:endCxn id="47" idx="3"/>
            </p:cNvCxnSpPr>
            <p:nvPr/>
          </p:nvCxnSpPr>
          <p:spPr>
            <a:xfrm>
              <a:off x="5867179" y="1438866"/>
              <a:ext cx="559747" cy="4060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CE039C9-C8EE-6DCC-5E5F-8A8FB951C552}"/>
                </a:ext>
              </a:extLst>
            </p:cNvPr>
            <p:cNvSpPr/>
            <p:nvPr/>
          </p:nvSpPr>
          <p:spPr>
            <a:xfrm rot="16200000">
              <a:off x="6238558" y="4172608"/>
              <a:ext cx="376735" cy="3029579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GitHub - rcassani/mlp-example: Code for a simple MLP (Multi-Layer Perceptron )">
            <a:extLst>
              <a:ext uri="{FF2B5EF4-FFF2-40B4-BE49-F238E27FC236}">
                <a16:creationId xmlns:a16="http://schemas.microsoft.com/office/drawing/2014/main" id="{66CEFC11-43E7-D113-C069-7CA9706A2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49019" y="4239345"/>
            <a:ext cx="2071960" cy="24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C790879-9FE3-F93F-9483-1F6246F30185}"/>
              </a:ext>
            </a:extLst>
          </p:cNvPr>
          <p:cNvSpPr txBox="1"/>
          <p:nvPr/>
        </p:nvSpPr>
        <p:spPr>
          <a:xfrm>
            <a:off x="406190" y="263512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Model Architecture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2BC828E4-3A40-73D8-7C32-9AEA572CBF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9461325" y="-543876"/>
            <a:ext cx="3802063" cy="34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8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1" y="506750"/>
            <a:ext cx="6517887" cy="615553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ID" sz="40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Results &amp; Conclusion</a:t>
            </a:r>
            <a:endParaRPr lang="en-ID" sz="4000" b="1" dirty="0">
              <a:latin typeface="Montserrat ExtraBold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1975E2-A7B0-6E0D-5FA8-F05CF2B136B7}"/>
              </a:ext>
            </a:extLst>
          </p:cNvPr>
          <p:cNvGrpSpPr/>
          <p:nvPr/>
        </p:nvGrpSpPr>
        <p:grpSpPr>
          <a:xfrm>
            <a:off x="8765084" y="1435886"/>
            <a:ext cx="2594382" cy="3986228"/>
            <a:chOff x="1873251" y="1387476"/>
            <a:chExt cx="3089275" cy="4746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3551113-249F-8D86-F1EF-1A9359B97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6" y="4962525"/>
              <a:ext cx="1249363" cy="215900"/>
            </a:xfrm>
            <a:custGeom>
              <a:avLst/>
              <a:gdLst>
                <a:gd name="T0" fmla="*/ 656 w 656"/>
                <a:gd name="T1" fmla="*/ 56 h 113"/>
                <a:gd name="T2" fmla="*/ 600 w 656"/>
                <a:gd name="T3" fmla="*/ 113 h 113"/>
                <a:gd name="T4" fmla="*/ 57 w 656"/>
                <a:gd name="T5" fmla="*/ 113 h 113"/>
                <a:gd name="T6" fmla="*/ 0 w 656"/>
                <a:gd name="T7" fmla="*/ 56 h 113"/>
                <a:gd name="T8" fmla="*/ 0 w 656"/>
                <a:gd name="T9" fmla="*/ 56 h 113"/>
                <a:gd name="T10" fmla="*/ 57 w 656"/>
                <a:gd name="T11" fmla="*/ 0 h 113"/>
                <a:gd name="T12" fmla="*/ 600 w 656"/>
                <a:gd name="T13" fmla="*/ 0 h 113"/>
                <a:gd name="T14" fmla="*/ 656 w 656"/>
                <a:gd name="T15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3">
                  <a:moveTo>
                    <a:pt x="656" y="56"/>
                  </a:moveTo>
                  <a:cubicBezTo>
                    <a:pt x="656" y="88"/>
                    <a:pt x="631" y="113"/>
                    <a:pt x="600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26" y="113"/>
                    <a:pt x="0" y="88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5"/>
                    <a:pt x="656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EFF3D3-F8DC-9484-A29B-FD94CFF46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6" y="5238750"/>
              <a:ext cx="1249363" cy="214312"/>
            </a:xfrm>
            <a:custGeom>
              <a:avLst/>
              <a:gdLst>
                <a:gd name="T0" fmla="*/ 656 w 656"/>
                <a:gd name="T1" fmla="*/ 57 h 113"/>
                <a:gd name="T2" fmla="*/ 600 w 656"/>
                <a:gd name="T3" fmla="*/ 113 h 113"/>
                <a:gd name="T4" fmla="*/ 57 w 656"/>
                <a:gd name="T5" fmla="*/ 113 h 113"/>
                <a:gd name="T6" fmla="*/ 0 w 656"/>
                <a:gd name="T7" fmla="*/ 57 h 113"/>
                <a:gd name="T8" fmla="*/ 0 w 656"/>
                <a:gd name="T9" fmla="*/ 57 h 113"/>
                <a:gd name="T10" fmla="*/ 57 w 656"/>
                <a:gd name="T11" fmla="*/ 0 h 113"/>
                <a:gd name="T12" fmla="*/ 600 w 656"/>
                <a:gd name="T13" fmla="*/ 0 h 113"/>
                <a:gd name="T14" fmla="*/ 656 w 656"/>
                <a:gd name="T15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3">
                  <a:moveTo>
                    <a:pt x="656" y="57"/>
                  </a:moveTo>
                  <a:cubicBezTo>
                    <a:pt x="656" y="88"/>
                    <a:pt x="631" y="113"/>
                    <a:pt x="600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6"/>
                    <a:pt x="656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886D5C-598C-3523-E76B-B236142FF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6" y="5516563"/>
              <a:ext cx="1249363" cy="212725"/>
            </a:xfrm>
            <a:custGeom>
              <a:avLst/>
              <a:gdLst>
                <a:gd name="T0" fmla="*/ 656 w 656"/>
                <a:gd name="T1" fmla="*/ 56 h 112"/>
                <a:gd name="T2" fmla="*/ 600 w 656"/>
                <a:gd name="T3" fmla="*/ 112 h 112"/>
                <a:gd name="T4" fmla="*/ 57 w 656"/>
                <a:gd name="T5" fmla="*/ 112 h 112"/>
                <a:gd name="T6" fmla="*/ 0 w 656"/>
                <a:gd name="T7" fmla="*/ 56 h 112"/>
                <a:gd name="T8" fmla="*/ 0 w 656"/>
                <a:gd name="T9" fmla="*/ 56 h 112"/>
                <a:gd name="T10" fmla="*/ 57 w 656"/>
                <a:gd name="T11" fmla="*/ 0 h 112"/>
                <a:gd name="T12" fmla="*/ 600 w 656"/>
                <a:gd name="T13" fmla="*/ 0 h 112"/>
                <a:gd name="T14" fmla="*/ 656 w 656"/>
                <a:gd name="T15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2">
                  <a:moveTo>
                    <a:pt x="656" y="56"/>
                  </a:moveTo>
                  <a:cubicBezTo>
                    <a:pt x="656" y="87"/>
                    <a:pt x="631" y="112"/>
                    <a:pt x="600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26" y="112"/>
                    <a:pt x="0" y="87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5"/>
                    <a:pt x="656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FD01363-C0DB-4F8A-A87E-84CAA8DFE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138" y="5795963"/>
              <a:ext cx="782638" cy="338137"/>
            </a:xfrm>
            <a:custGeom>
              <a:avLst/>
              <a:gdLst>
                <a:gd name="T0" fmla="*/ 0 w 411"/>
                <a:gd name="T1" fmla="*/ 0 h 178"/>
                <a:gd name="T2" fmla="*/ 0 w 411"/>
                <a:gd name="T3" fmla="*/ 32 h 178"/>
                <a:gd name="T4" fmla="*/ 146 w 411"/>
                <a:gd name="T5" fmla="*/ 178 h 178"/>
                <a:gd name="T6" fmla="*/ 265 w 411"/>
                <a:gd name="T7" fmla="*/ 178 h 178"/>
                <a:gd name="T8" fmla="*/ 411 w 411"/>
                <a:gd name="T9" fmla="*/ 32 h 178"/>
                <a:gd name="T10" fmla="*/ 411 w 411"/>
                <a:gd name="T11" fmla="*/ 0 h 178"/>
                <a:gd name="T12" fmla="*/ 0 w 411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178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13"/>
                    <a:pt x="65" y="178"/>
                    <a:pt x="146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345" y="178"/>
                    <a:pt x="411" y="113"/>
                    <a:pt x="411" y="32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8DD0D5E-BDEF-236D-15E0-8F5BECFA0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9801" y="3224213"/>
              <a:ext cx="847725" cy="842962"/>
            </a:xfrm>
            <a:custGeom>
              <a:avLst/>
              <a:gdLst>
                <a:gd name="T0" fmla="*/ 445 w 445"/>
                <a:gd name="T1" fmla="*/ 250 h 444"/>
                <a:gd name="T2" fmla="*/ 445 w 445"/>
                <a:gd name="T3" fmla="*/ 194 h 444"/>
                <a:gd name="T4" fmla="*/ 401 w 445"/>
                <a:gd name="T5" fmla="*/ 194 h 444"/>
                <a:gd name="T6" fmla="*/ 391 w 445"/>
                <a:gd name="T7" fmla="*/ 157 h 444"/>
                <a:gd name="T8" fmla="*/ 429 w 445"/>
                <a:gd name="T9" fmla="*/ 135 h 444"/>
                <a:gd name="T10" fmla="*/ 401 w 445"/>
                <a:gd name="T11" fmla="*/ 87 h 444"/>
                <a:gd name="T12" fmla="*/ 363 w 445"/>
                <a:gd name="T13" fmla="*/ 109 h 444"/>
                <a:gd name="T14" fmla="*/ 336 w 445"/>
                <a:gd name="T15" fmla="*/ 82 h 444"/>
                <a:gd name="T16" fmla="*/ 358 w 445"/>
                <a:gd name="T17" fmla="*/ 44 h 444"/>
                <a:gd name="T18" fmla="*/ 310 w 445"/>
                <a:gd name="T19" fmla="*/ 16 h 444"/>
                <a:gd name="T20" fmla="*/ 288 w 445"/>
                <a:gd name="T21" fmla="*/ 54 h 444"/>
                <a:gd name="T22" fmla="*/ 250 w 445"/>
                <a:gd name="T23" fmla="*/ 44 h 444"/>
                <a:gd name="T24" fmla="*/ 250 w 445"/>
                <a:gd name="T25" fmla="*/ 0 h 444"/>
                <a:gd name="T26" fmla="*/ 195 w 445"/>
                <a:gd name="T27" fmla="*/ 0 h 444"/>
                <a:gd name="T28" fmla="*/ 195 w 445"/>
                <a:gd name="T29" fmla="*/ 44 h 444"/>
                <a:gd name="T30" fmla="*/ 158 w 445"/>
                <a:gd name="T31" fmla="*/ 54 h 444"/>
                <a:gd name="T32" fmla="*/ 136 w 445"/>
                <a:gd name="T33" fmla="*/ 16 h 444"/>
                <a:gd name="T34" fmla="*/ 87 w 445"/>
                <a:gd name="T35" fmla="*/ 44 h 444"/>
                <a:gd name="T36" fmla="*/ 109 w 445"/>
                <a:gd name="T37" fmla="*/ 82 h 444"/>
                <a:gd name="T38" fmla="*/ 82 w 445"/>
                <a:gd name="T39" fmla="*/ 109 h 444"/>
                <a:gd name="T40" fmla="*/ 44 w 445"/>
                <a:gd name="T41" fmla="*/ 87 h 444"/>
                <a:gd name="T42" fmla="*/ 16 w 445"/>
                <a:gd name="T43" fmla="*/ 135 h 444"/>
                <a:gd name="T44" fmla="*/ 54 w 445"/>
                <a:gd name="T45" fmla="*/ 157 h 444"/>
                <a:gd name="T46" fmla="*/ 44 w 445"/>
                <a:gd name="T47" fmla="*/ 194 h 444"/>
                <a:gd name="T48" fmla="*/ 0 w 445"/>
                <a:gd name="T49" fmla="*/ 194 h 444"/>
                <a:gd name="T50" fmla="*/ 0 w 445"/>
                <a:gd name="T51" fmla="*/ 250 h 444"/>
                <a:gd name="T52" fmla="*/ 44 w 445"/>
                <a:gd name="T53" fmla="*/ 250 h 444"/>
                <a:gd name="T54" fmla="*/ 54 w 445"/>
                <a:gd name="T55" fmla="*/ 287 h 444"/>
                <a:gd name="T56" fmla="*/ 16 w 445"/>
                <a:gd name="T57" fmla="*/ 309 h 444"/>
                <a:gd name="T58" fmla="*/ 44 w 445"/>
                <a:gd name="T59" fmla="*/ 357 h 444"/>
                <a:gd name="T60" fmla="*/ 82 w 445"/>
                <a:gd name="T61" fmla="*/ 335 h 444"/>
                <a:gd name="T62" fmla="*/ 109 w 445"/>
                <a:gd name="T63" fmla="*/ 362 h 444"/>
                <a:gd name="T64" fmla="*/ 87 w 445"/>
                <a:gd name="T65" fmla="*/ 400 h 444"/>
                <a:gd name="T66" fmla="*/ 136 w 445"/>
                <a:gd name="T67" fmla="*/ 428 h 444"/>
                <a:gd name="T68" fmla="*/ 158 w 445"/>
                <a:gd name="T69" fmla="*/ 390 h 444"/>
                <a:gd name="T70" fmla="*/ 195 w 445"/>
                <a:gd name="T71" fmla="*/ 400 h 444"/>
                <a:gd name="T72" fmla="*/ 195 w 445"/>
                <a:gd name="T73" fmla="*/ 444 h 444"/>
                <a:gd name="T74" fmla="*/ 250 w 445"/>
                <a:gd name="T75" fmla="*/ 444 h 444"/>
                <a:gd name="T76" fmla="*/ 250 w 445"/>
                <a:gd name="T77" fmla="*/ 400 h 444"/>
                <a:gd name="T78" fmla="*/ 288 w 445"/>
                <a:gd name="T79" fmla="*/ 390 h 444"/>
                <a:gd name="T80" fmla="*/ 310 w 445"/>
                <a:gd name="T81" fmla="*/ 428 h 444"/>
                <a:gd name="T82" fmla="*/ 358 w 445"/>
                <a:gd name="T83" fmla="*/ 400 h 444"/>
                <a:gd name="T84" fmla="*/ 336 w 445"/>
                <a:gd name="T85" fmla="*/ 362 h 444"/>
                <a:gd name="T86" fmla="*/ 363 w 445"/>
                <a:gd name="T87" fmla="*/ 335 h 444"/>
                <a:gd name="T88" fmla="*/ 401 w 445"/>
                <a:gd name="T89" fmla="*/ 357 h 444"/>
                <a:gd name="T90" fmla="*/ 429 w 445"/>
                <a:gd name="T91" fmla="*/ 309 h 444"/>
                <a:gd name="T92" fmla="*/ 391 w 445"/>
                <a:gd name="T93" fmla="*/ 287 h 444"/>
                <a:gd name="T94" fmla="*/ 401 w 445"/>
                <a:gd name="T95" fmla="*/ 250 h 444"/>
                <a:gd name="T96" fmla="*/ 445 w 445"/>
                <a:gd name="T97" fmla="*/ 250 h 444"/>
                <a:gd name="T98" fmla="*/ 223 w 445"/>
                <a:gd name="T99" fmla="*/ 347 h 444"/>
                <a:gd name="T100" fmla="*/ 98 w 445"/>
                <a:gd name="T101" fmla="*/ 222 h 444"/>
                <a:gd name="T102" fmla="*/ 223 w 445"/>
                <a:gd name="T103" fmla="*/ 97 h 444"/>
                <a:gd name="T104" fmla="*/ 347 w 445"/>
                <a:gd name="T105" fmla="*/ 222 h 444"/>
                <a:gd name="T106" fmla="*/ 223 w 445"/>
                <a:gd name="T107" fmla="*/ 34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5" h="444">
                  <a:moveTo>
                    <a:pt x="445" y="250"/>
                  </a:moveTo>
                  <a:cubicBezTo>
                    <a:pt x="445" y="194"/>
                    <a:pt x="445" y="194"/>
                    <a:pt x="445" y="194"/>
                  </a:cubicBezTo>
                  <a:cubicBezTo>
                    <a:pt x="401" y="194"/>
                    <a:pt x="401" y="194"/>
                    <a:pt x="401" y="194"/>
                  </a:cubicBezTo>
                  <a:cubicBezTo>
                    <a:pt x="399" y="181"/>
                    <a:pt x="395" y="169"/>
                    <a:pt x="391" y="157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01" y="87"/>
                    <a:pt x="401" y="87"/>
                    <a:pt x="401" y="87"/>
                  </a:cubicBezTo>
                  <a:cubicBezTo>
                    <a:pt x="363" y="109"/>
                    <a:pt x="363" y="109"/>
                    <a:pt x="363" y="109"/>
                  </a:cubicBezTo>
                  <a:cubicBezTo>
                    <a:pt x="355" y="99"/>
                    <a:pt x="346" y="90"/>
                    <a:pt x="336" y="82"/>
                  </a:cubicBezTo>
                  <a:cubicBezTo>
                    <a:pt x="358" y="44"/>
                    <a:pt x="358" y="44"/>
                    <a:pt x="358" y="44"/>
                  </a:cubicBezTo>
                  <a:cubicBezTo>
                    <a:pt x="310" y="16"/>
                    <a:pt x="310" y="16"/>
                    <a:pt x="310" y="1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76" y="49"/>
                    <a:pt x="263" y="46"/>
                    <a:pt x="250" y="44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82" y="46"/>
                    <a:pt x="169" y="49"/>
                    <a:pt x="158" y="54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99" y="90"/>
                    <a:pt x="90" y="99"/>
                    <a:pt x="82" y="109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54" y="157"/>
                    <a:pt x="54" y="157"/>
                    <a:pt x="54" y="157"/>
                  </a:cubicBezTo>
                  <a:cubicBezTo>
                    <a:pt x="50" y="169"/>
                    <a:pt x="46" y="181"/>
                    <a:pt x="44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44" y="250"/>
                    <a:pt x="44" y="250"/>
                    <a:pt x="44" y="250"/>
                  </a:cubicBezTo>
                  <a:cubicBezTo>
                    <a:pt x="46" y="263"/>
                    <a:pt x="50" y="275"/>
                    <a:pt x="54" y="287"/>
                  </a:cubicBezTo>
                  <a:cubicBezTo>
                    <a:pt x="16" y="309"/>
                    <a:pt x="16" y="309"/>
                    <a:pt x="16" y="309"/>
                  </a:cubicBezTo>
                  <a:cubicBezTo>
                    <a:pt x="44" y="357"/>
                    <a:pt x="44" y="357"/>
                    <a:pt x="44" y="357"/>
                  </a:cubicBezTo>
                  <a:cubicBezTo>
                    <a:pt x="82" y="335"/>
                    <a:pt x="82" y="335"/>
                    <a:pt x="82" y="335"/>
                  </a:cubicBezTo>
                  <a:cubicBezTo>
                    <a:pt x="90" y="345"/>
                    <a:pt x="99" y="354"/>
                    <a:pt x="109" y="362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36" y="428"/>
                    <a:pt x="136" y="428"/>
                    <a:pt x="136" y="428"/>
                  </a:cubicBezTo>
                  <a:cubicBezTo>
                    <a:pt x="158" y="390"/>
                    <a:pt x="158" y="390"/>
                    <a:pt x="158" y="390"/>
                  </a:cubicBezTo>
                  <a:cubicBezTo>
                    <a:pt x="169" y="395"/>
                    <a:pt x="182" y="398"/>
                    <a:pt x="195" y="400"/>
                  </a:cubicBezTo>
                  <a:cubicBezTo>
                    <a:pt x="195" y="444"/>
                    <a:pt x="195" y="444"/>
                    <a:pt x="195" y="444"/>
                  </a:cubicBezTo>
                  <a:cubicBezTo>
                    <a:pt x="250" y="444"/>
                    <a:pt x="250" y="444"/>
                    <a:pt x="250" y="444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63" y="398"/>
                    <a:pt x="276" y="395"/>
                    <a:pt x="288" y="390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58" y="400"/>
                    <a:pt x="358" y="400"/>
                    <a:pt x="358" y="400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46" y="354"/>
                    <a:pt x="355" y="345"/>
                    <a:pt x="363" y="335"/>
                  </a:cubicBezTo>
                  <a:cubicBezTo>
                    <a:pt x="401" y="357"/>
                    <a:pt x="401" y="357"/>
                    <a:pt x="401" y="357"/>
                  </a:cubicBezTo>
                  <a:cubicBezTo>
                    <a:pt x="429" y="309"/>
                    <a:pt x="429" y="309"/>
                    <a:pt x="429" y="309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5" y="275"/>
                    <a:pt x="399" y="263"/>
                    <a:pt x="401" y="250"/>
                  </a:cubicBezTo>
                  <a:cubicBezTo>
                    <a:pt x="445" y="250"/>
                    <a:pt x="445" y="250"/>
                    <a:pt x="445" y="250"/>
                  </a:cubicBezTo>
                  <a:close/>
                  <a:moveTo>
                    <a:pt x="223" y="347"/>
                  </a:moveTo>
                  <a:cubicBezTo>
                    <a:pt x="154" y="347"/>
                    <a:pt x="98" y="291"/>
                    <a:pt x="98" y="222"/>
                  </a:cubicBezTo>
                  <a:cubicBezTo>
                    <a:pt x="98" y="153"/>
                    <a:pt x="154" y="97"/>
                    <a:pt x="223" y="97"/>
                  </a:cubicBezTo>
                  <a:cubicBezTo>
                    <a:pt x="291" y="97"/>
                    <a:pt x="347" y="153"/>
                    <a:pt x="347" y="222"/>
                  </a:cubicBezTo>
                  <a:cubicBezTo>
                    <a:pt x="347" y="291"/>
                    <a:pt x="291" y="347"/>
                    <a:pt x="223" y="3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499A1C-408D-CF24-C21B-B355D880B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4838" y="4672013"/>
              <a:ext cx="230188" cy="228600"/>
            </a:xfrm>
            <a:custGeom>
              <a:avLst/>
              <a:gdLst>
                <a:gd name="T0" fmla="*/ 121 w 121"/>
                <a:gd name="T1" fmla="*/ 68 h 120"/>
                <a:gd name="T2" fmla="*/ 121 w 121"/>
                <a:gd name="T3" fmla="*/ 52 h 120"/>
                <a:gd name="T4" fmla="*/ 109 w 121"/>
                <a:gd name="T5" fmla="*/ 52 h 120"/>
                <a:gd name="T6" fmla="*/ 106 w 121"/>
                <a:gd name="T7" fmla="*/ 42 h 120"/>
                <a:gd name="T8" fmla="*/ 116 w 121"/>
                <a:gd name="T9" fmla="*/ 36 h 120"/>
                <a:gd name="T10" fmla="*/ 109 w 121"/>
                <a:gd name="T11" fmla="*/ 23 h 120"/>
                <a:gd name="T12" fmla="*/ 98 w 121"/>
                <a:gd name="T13" fmla="*/ 29 h 120"/>
                <a:gd name="T14" fmla="*/ 91 w 121"/>
                <a:gd name="T15" fmla="*/ 22 h 120"/>
                <a:gd name="T16" fmla="*/ 97 w 121"/>
                <a:gd name="T17" fmla="*/ 11 h 120"/>
                <a:gd name="T18" fmla="*/ 84 w 121"/>
                <a:gd name="T19" fmla="*/ 4 h 120"/>
                <a:gd name="T20" fmla="*/ 78 w 121"/>
                <a:gd name="T21" fmla="*/ 14 h 120"/>
                <a:gd name="T22" fmla="*/ 68 w 121"/>
                <a:gd name="T23" fmla="*/ 12 h 120"/>
                <a:gd name="T24" fmla="*/ 68 w 121"/>
                <a:gd name="T25" fmla="*/ 0 h 120"/>
                <a:gd name="T26" fmla="*/ 53 w 121"/>
                <a:gd name="T27" fmla="*/ 0 h 120"/>
                <a:gd name="T28" fmla="*/ 53 w 121"/>
                <a:gd name="T29" fmla="*/ 12 h 120"/>
                <a:gd name="T30" fmla="*/ 42 w 121"/>
                <a:gd name="T31" fmla="*/ 14 h 120"/>
                <a:gd name="T32" fmla="*/ 36 w 121"/>
                <a:gd name="T33" fmla="*/ 4 h 120"/>
                <a:gd name="T34" fmla="*/ 23 w 121"/>
                <a:gd name="T35" fmla="*/ 11 h 120"/>
                <a:gd name="T36" fmla="*/ 29 w 121"/>
                <a:gd name="T37" fmla="*/ 22 h 120"/>
                <a:gd name="T38" fmla="*/ 22 w 121"/>
                <a:gd name="T39" fmla="*/ 29 h 120"/>
                <a:gd name="T40" fmla="*/ 12 w 121"/>
                <a:gd name="T41" fmla="*/ 23 h 120"/>
                <a:gd name="T42" fmla="*/ 4 w 121"/>
                <a:gd name="T43" fmla="*/ 36 h 120"/>
                <a:gd name="T44" fmla="*/ 14 w 121"/>
                <a:gd name="T45" fmla="*/ 42 h 120"/>
                <a:gd name="T46" fmla="*/ 12 w 121"/>
                <a:gd name="T47" fmla="*/ 52 h 120"/>
                <a:gd name="T48" fmla="*/ 0 w 121"/>
                <a:gd name="T49" fmla="*/ 52 h 120"/>
                <a:gd name="T50" fmla="*/ 0 w 121"/>
                <a:gd name="T51" fmla="*/ 68 h 120"/>
                <a:gd name="T52" fmla="*/ 12 w 121"/>
                <a:gd name="T53" fmla="*/ 68 h 120"/>
                <a:gd name="T54" fmla="*/ 14 w 121"/>
                <a:gd name="T55" fmla="*/ 78 h 120"/>
                <a:gd name="T56" fmla="*/ 4 w 121"/>
                <a:gd name="T57" fmla="*/ 84 h 120"/>
                <a:gd name="T58" fmla="*/ 12 w 121"/>
                <a:gd name="T59" fmla="*/ 97 h 120"/>
                <a:gd name="T60" fmla="*/ 22 w 121"/>
                <a:gd name="T61" fmla="*/ 91 h 120"/>
                <a:gd name="T62" fmla="*/ 29 w 121"/>
                <a:gd name="T63" fmla="*/ 98 h 120"/>
                <a:gd name="T64" fmla="*/ 23 w 121"/>
                <a:gd name="T65" fmla="*/ 109 h 120"/>
                <a:gd name="T66" fmla="*/ 36 w 121"/>
                <a:gd name="T67" fmla="*/ 116 h 120"/>
                <a:gd name="T68" fmla="*/ 42 w 121"/>
                <a:gd name="T69" fmla="*/ 106 h 120"/>
                <a:gd name="T70" fmla="*/ 53 w 121"/>
                <a:gd name="T71" fmla="*/ 108 h 120"/>
                <a:gd name="T72" fmla="*/ 53 w 121"/>
                <a:gd name="T73" fmla="*/ 120 h 120"/>
                <a:gd name="T74" fmla="*/ 68 w 121"/>
                <a:gd name="T75" fmla="*/ 120 h 120"/>
                <a:gd name="T76" fmla="*/ 68 w 121"/>
                <a:gd name="T77" fmla="*/ 108 h 120"/>
                <a:gd name="T78" fmla="*/ 78 w 121"/>
                <a:gd name="T79" fmla="*/ 106 h 120"/>
                <a:gd name="T80" fmla="*/ 84 w 121"/>
                <a:gd name="T81" fmla="*/ 116 h 120"/>
                <a:gd name="T82" fmla="*/ 97 w 121"/>
                <a:gd name="T83" fmla="*/ 109 h 120"/>
                <a:gd name="T84" fmla="*/ 91 w 121"/>
                <a:gd name="T85" fmla="*/ 98 h 120"/>
                <a:gd name="T86" fmla="*/ 98 w 121"/>
                <a:gd name="T87" fmla="*/ 91 h 120"/>
                <a:gd name="T88" fmla="*/ 109 w 121"/>
                <a:gd name="T89" fmla="*/ 97 h 120"/>
                <a:gd name="T90" fmla="*/ 116 w 121"/>
                <a:gd name="T91" fmla="*/ 84 h 120"/>
                <a:gd name="T92" fmla="*/ 106 w 121"/>
                <a:gd name="T93" fmla="*/ 78 h 120"/>
                <a:gd name="T94" fmla="*/ 109 w 121"/>
                <a:gd name="T95" fmla="*/ 68 h 120"/>
                <a:gd name="T96" fmla="*/ 121 w 121"/>
                <a:gd name="T97" fmla="*/ 68 h 120"/>
                <a:gd name="T98" fmla="*/ 60 w 121"/>
                <a:gd name="T99" fmla="*/ 94 h 120"/>
                <a:gd name="T100" fmla="*/ 26 w 121"/>
                <a:gd name="T101" fmla="*/ 60 h 120"/>
                <a:gd name="T102" fmla="*/ 60 w 121"/>
                <a:gd name="T103" fmla="*/ 26 h 120"/>
                <a:gd name="T104" fmla="*/ 94 w 121"/>
                <a:gd name="T105" fmla="*/ 60 h 120"/>
                <a:gd name="T106" fmla="*/ 60 w 121"/>
                <a:gd name="T107" fmla="*/ 9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" h="120">
                  <a:moveTo>
                    <a:pt x="121" y="68"/>
                  </a:moveTo>
                  <a:cubicBezTo>
                    <a:pt x="121" y="52"/>
                    <a:pt x="121" y="52"/>
                    <a:pt x="121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8" y="49"/>
                    <a:pt x="107" y="46"/>
                    <a:pt x="106" y="42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6" y="26"/>
                    <a:pt x="94" y="24"/>
                    <a:pt x="91" y="22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5" y="13"/>
                    <a:pt x="71" y="12"/>
                    <a:pt x="68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2"/>
                    <a:pt x="46" y="13"/>
                    <a:pt x="42" y="1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4"/>
                    <a:pt x="24" y="26"/>
                    <a:pt x="22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3" y="46"/>
                    <a:pt x="12" y="49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71"/>
                    <a:pt x="13" y="74"/>
                    <a:pt x="14" y="78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24" y="94"/>
                    <a:pt x="27" y="96"/>
                    <a:pt x="29" y="98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6" y="107"/>
                    <a:pt x="49" y="108"/>
                    <a:pt x="53" y="108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71" y="108"/>
                    <a:pt x="75" y="107"/>
                    <a:pt x="78" y="10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4" y="96"/>
                    <a:pt x="96" y="94"/>
                    <a:pt x="98" y="91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7" y="74"/>
                    <a:pt x="108" y="71"/>
                    <a:pt x="109" y="68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60" y="94"/>
                  </a:moveTo>
                  <a:cubicBezTo>
                    <a:pt x="41" y="94"/>
                    <a:pt x="26" y="79"/>
                    <a:pt x="26" y="60"/>
                  </a:cubicBezTo>
                  <a:cubicBezTo>
                    <a:pt x="26" y="41"/>
                    <a:pt x="41" y="26"/>
                    <a:pt x="60" y="26"/>
                  </a:cubicBezTo>
                  <a:cubicBezTo>
                    <a:pt x="79" y="26"/>
                    <a:pt x="94" y="41"/>
                    <a:pt x="94" y="60"/>
                  </a:cubicBezTo>
                  <a:cubicBezTo>
                    <a:pt x="94" y="79"/>
                    <a:pt x="79" y="94"/>
                    <a:pt x="60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4604C1-CEE3-5625-4CEC-A2EE4174C8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351" y="3765550"/>
              <a:ext cx="206375" cy="206375"/>
            </a:xfrm>
            <a:custGeom>
              <a:avLst/>
              <a:gdLst>
                <a:gd name="T0" fmla="*/ 109 w 109"/>
                <a:gd name="T1" fmla="*/ 61 h 109"/>
                <a:gd name="T2" fmla="*/ 109 w 109"/>
                <a:gd name="T3" fmla="*/ 48 h 109"/>
                <a:gd name="T4" fmla="*/ 98 w 109"/>
                <a:gd name="T5" fmla="*/ 48 h 109"/>
                <a:gd name="T6" fmla="*/ 95 w 109"/>
                <a:gd name="T7" fmla="*/ 38 h 109"/>
                <a:gd name="T8" fmla="*/ 105 w 109"/>
                <a:gd name="T9" fmla="*/ 33 h 109"/>
                <a:gd name="T10" fmla="*/ 98 w 109"/>
                <a:gd name="T11" fmla="*/ 21 h 109"/>
                <a:gd name="T12" fmla="*/ 89 w 109"/>
                <a:gd name="T13" fmla="*/ 27 h 109"/>
                <a:gd name="T14" fmla="*/ 82 w 109"/>
                <a:gd name="T15" fmla="*/ 20 h 109"/>
                <a:gd name="T16" fmla="*/ 87 w 109"/>
                <a:gd name="T17" fmla="*/ 11 h 109"/>
                <a:gd name="T18" fmla="*/ 75 w 109"/>
                <a:gd name="T19" fmla="*/ 4 h 109"/>
                <a:gd name="T20" fmla="*/ 70 w 109"/>
                <a:gd name="T21" fmla="*/ 13 h 109"/>
                <a:gd name="T22" fmla="*/ 61 w 109"/>
                <a:gd name="T23" fmla="*/ 11 h 109"/>
                <a:gd name="T24" fmla="*/ 61 w 109"/>
                <a:gd name="T25" fmla="*/ 0 h 109"/>
                <a:gd name="T26" fmla="*/ 47 w 109"/>
                <a:gd name="T27" fmla="*/ 0 h 109"/>
                <a:gd name="T28" fmla="*/ 47 w 109"/>
                <a:gd name="T29" fmla="*/ 11 h 109"/>
                <a:gd name="T30" fmla="*/ 38 w 109"/>
                <a:gd name="T31" fmla="*/ 13 h 109"/>
                <a:gd name="T32" fmla="*/ 33 w 109"/>
                <a:gd name="T33" fmla="*/ 4 h 109"/>
                <a:gd name="T34" fmla="*/ 21 w 109"/>
                <a:gd name="T35" fmla="*/ 11 h 109"/>
                <a:gd name="T36" fmla="*/ 26 w 109"/>
                <a:gd name="T37" fmla="*/ 20 h 109"/>
                <a:gd name="T38" fmla="*/ 20 w 109"/>
                <a:gd name="T39" fmla="*/ 27 h 109"/>
                <a:gd name="T40" fmla="*/ 11 w 109"/>
                <a:gd name="T41" fmla="*/ 21 h 109"/>
                <a:gd name="T42" fmla="*/ 4 w 109"/>
                <a:gd name="T43" fmla="*/ 33 h 109"/>
                <a:gd name="T44" fmla="*/ 13 w 109"/>
                <a:gd name="T45" fmla="*/ 38 h 109"/>
                <a:gd name="T46" fmla="*/ 11 w 109"/>
                <a:gd name="T47" fmla="*/ 48 h 109"/>
                <a:gd name="T48" fmla="*/ 0 w 109"/>
                <a:gd name="T49" fmla="*/ 48 h 109"/>
                <a:gd name="T50" fmla="*/ 0 w 109"/>
                <a:gd name="T51" fmla="*/ 61 h 109"/>
                <a:gd name="T52" fmla="*/ 11 w 109"/>
                <a:gd name="T53" fmla="*/ 61 h 109"/>
                <a:gd name="T54" fmla="*/ 13 w 109"/>
                <a:gd name="T55" fmla="*/ 70 h 109"/>
                <a:gd name="T56" fmla="*/ 4 w 109"/>
                <a:gd name="T57" fmla="*/ 76 h 109"/>
                <a:gd name="T58" fmla="*/ 11 w 109"/>
                <a:gd name="T59" fmla="*/ 87 h 109"/>
                <a:gd name="T60" fmla="*/ 20 w 109"/>
                <a:gd name="T61" fmla="*/ 82 h 109"/>
                <a:gd name="T62" fmla="*/ 26 w 109"/>
                <a:gd name="T63" fmla="*/ 89 h 109"/>
                <a:gd name="T64" fmla="*/ 21 w 109"/>
                <a:gd name="T65" fmla="*/ 98 h 109"/>
                <a:gd name="T66" fmla="*/ 33 w 109"/>
                <a:gd name="T67" fmla="*/ 105 h 109"/>
                <a:gd name="T68" fmla="*/ 38 w 109"/>
                <a:gd name="T69" fmla="*/ 96 h 109"/>
                <a:gd name="T70" fmla="*/ 47 w 109"/>
                <a:gd name="T71" fmla="*/ 98 h 109"/>
                <a:gd name="T72" fmla="*/ 47 w 109"/>
                <a:gd name="T73" fmla="*/ 109 h 109"/>
                <a:gd name="T74" fmla="*/ 61 w 109"/>
                <a:gd name="T75" fmla="*/ 109 h 109"/>
                <a:gd name="T76" fmla="*/ 61 w 109"/>
                <a:gd name="T77" fmla="*/ 98 h 109"/>
                <a:gd name="T78" fmla="*/ 70 w 109"/>
                <a:gd name="T79" fmla="*/ 96 h 109"/>
                <a:gd name="T80" fmla="*/ 75 w 109"/>
                <a:gd name="T81" fmla="*/ 105 h 109"/>
                <a:gd name="T82" fmla="*/ 87 w 109"/>
                <a:gd name="T83" fmla="*/ 98 h 109"/>
                <a:gd name="T84" fmla="*/ 82 w 109"/>
                <a:gd name="T85" fmla="*/ 89 h 109"/>
                <a:gd name="T86" fmla="*/ 89 w 109"/>
                <a:gd name="T87" fmla="*/ 82 h 109"/>
                <a:gd name="T88" fmla="*/ 98 w 109"/>
                <a:gd name="T89" fmla="*/ 87 h 109"/>
                <a:gd name="T90" fmla="*/ 105 w 109"/>
                <a:gd name="T91" fmla="*/ 76 h 109"/>
                <a:gd name="T92" fmla="*/ 95 w 109"/>
                <a:gd name="T93" fmla="*/ 70 h 109"/>
                <a:gd name="T94" fmla="*/ 98 w 109"/>
                <a:gd name="T95" fmla="*/ 61 h 109"/>
                <a:gd name="T96" fmla="*/ 109 w 109"/>
                <a:gd name="T97" fmla="*/ 61 h 109"/>
                <a:gd name="T98" fmla="*/ 54 w 109"/>
                <a:gd name="T99" fmla="*/ 85 h 109"/>
                <a:gd name="T100" fmla="*/ 24 w 109"/>
                <a:gd name="T101" fmla="*/ 54 h 109"/>
                <a:gd name="T102" fmla="*/ 54 w 109"/>
                <a:gd name="T103" fmla="*/ 24 h 109"/>
                <a:gd name="T104" fmla="*/ 85 w 109"/>
                <a:gd name="T105" fmla="*/ 54 h 109"/>
                <a:gd name="T106" fmla="*/ 54 w 109"/>
                <a:gd name="T107" fmla="*/ 8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109">
                  <a:moveTo>
                    <a:pt x="109" y="6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7" y="44"/>
                    <a:pt x="96" y="41"/>
                    <a:pt x="95" y="38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7" y="24"/>
                    <a:pt x="84" y="22"/>
                    <a:pt x="82" y="20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7" y="12"/>
                    <a:pt x="64" y="11"/>
                    <a:pt x="61" y="1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4" y="11"/>
                    <a:pt x="41" y="12"/>
                    <a:pt x="38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4" y="22"/>
                    <a:pt x="22" y="24"/>
                    <a:pt x="20" y="2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41"/>
                    <a:pt x="11" y="44"/>
                    <a:pt x="1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4"/>
                    <a:pt x="12" y="67"/>
                    <a:pt x="13" y="7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5"/>
                    <a:pt x="24" y="87"/>
                    <a:pt x="26" y="89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41" y="97"/>
                    <a:pt x="44" y="98"/>
                    <a:pt x="47" y="98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4" y="98"/>
                    <a:pt x="67" y="97"/>
                    <a:pt x="70" y="9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4" y="87"/>
                    <a:pt x="87" y="85"/>
                    <a:pt x="89" y="82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6" y="67"/>
                    <a:pt x="97" y="64"/>
                    <a:pt x="98" y="61"/>
                  </a:cubicBezTo>
                  <a:cubicBezTo>
                    <a:pt x="109" y="61"/>
                    <a:pt x="109" y="61"/>
                    <a:pt x="109" y="61"/>
                  </a:cubicBezTo>
                  <a:close/>
                  <a:moveTo>
                    <a:pt x="54" y="85"/>
                  </a:moveTo>
                  <a:cubicBezTo>
                    <a:pt x="37" y="85"/>
                    <a:pt x="24" y="71"/>
                    <a:pt x="24" y="54"/>
                  </a:cubicBezTo>
                  <a:cubicBezTo>
                    <a:pt x="24" y="38"/>
                    <a:pt x="37" y="24"/>
                    <a:pt x="54" y="24"/>
                  </a:cubicBezTo>
                  <a:cubicBezTo>
                    <a:pt x="71" y="24"/>
                    <a:pt x="85" y="38"/>
                    <a:pt x="85" y="54"/>
                  </a:cubicBezTo>
                  <a:cubicBezTo>
                    <a:pt x="85" y="71"/>
                    <a:pt x="71" y="85"/>
                    <a:pt x="54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40589AC-B610-0323-A067-33A9FC60B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76" y="3965575"/>
              <a:ext cx="207963" cy="204787"/>
            </a:xfrm>
            <a:custGeom>
              <a:avLst/>
              <a:gdLst>
                <a:gd name="T0" fmla="*/ 109 w 109"/>
                <a:gd name="T1" fmla="*/ 61 h 108"/>
                <a:gd name="T2" fmla="*/ 109 w 109"/>
                <a:gd name="T3" fmla="*/ 47 h 108"/>
                <a:gd name="T4" fmla="*/ 98 w 109"/>
                <a:gd name="T5" fmla="*/ 47 h 108"/>
                <a:gd name="T6" fmla="*/ 96 w 109"/>
                <a:gd name="T7" fmla="*/ 38 h 108"/>
                <a:gd name="T8" fmla="*/ 105 w 109"/>
                <a:gd name="T9" fmla="*/ 33 h 108"/>
                <a:gd name="T10" fmla="*/ 98 w 109"/>
                <a:gd name="T11" fmla="*/ 21 h 108"/>
                <a:gd name="T12" fmla="*/ 89 w 109"/>
                <a:gd name="T13" fmla="*/ 26 h 108"/>
                <a:gd name="T14" fmla="*/ 82 w 109"/>
                <a:gd name="T15" fmla="*/ 20 h 108"/>
                <a:gd name="T16" fmla="*/ 88 w 109"/>
                <a:gd name="T17" fmla="*/ 10 h 108"/>
                <a:gd name="T18" fmla="*/ 76 w 109"/>
                <a:gd name="T19" fmla="*/ 4 h 108"/>
                <a:gd name="T20" fmla="*/ 71 w 109"/>
                <a:gd name="T21" fmla="*/ 13 h 108"/>
                <a:gd name="T22" fmla="*/ 62 w 109"/>
                <a:gd name="T23" fmla="*/ 10 h 108"/>
                <a:gd name="T24" fmla="*/ 62 w 109"/>
                <a:gd name="T25" fmla="*/ 0 h 108"/>
                <a:gd name="T26" fmla="*/ 48 w 109"/>
                <a:gd name="T27" fmla="*/ 0 h 108"/>
                <a:gd name="T28" fmla="*/ 48 w 109"/>
                <a:gd name="T29" fmla="*/ 10 h 108"/>
                <a:gd name="T30" fmla="*/ 39 w 109"/>
                <a:gd name="T31" fmla="*/ 13 h 108"/>
                <a:gd name="T32" fmla="*/ 33 w 109"/>
                <a:gd name="T33" fmla="*/ 4 h 108"/>
                <a:gd name="T34" fmla="*/ 22 w 109"/>
                <a:gd name="T35" fmla="*/ 10 h 108"/>
                <a:gd name="T36" fmla="*/ 27 w 109"/>
                <a:gd name="T37" fmla="*/ 20 h 108"/>
                <a:gd name="T38" fmla="*/ 20 w 109"/>
                <a:gd name="T39" fmla="*/ 26 h 108"/>
                <a:gd name="T40" fmla="*/ 11 w 109"/>
                <a:gd name="T41" fmla="*/ 21 h 108"/>
                <a:gd name="T42" fmla="*/ 4 w 109"/>
                <a:gd name="T43" fmla="*/ 33 h 108"/>
                <a:gd name="T44" fmla="*/ 14 w 109"/>
                <a:gd name="T45" fmla="*/ 38 h 108"/>
                <a:gd name="T46" fmla="*/ 11 w 109"/>
                <a:gd name="T47" fmla="*/ 47 h 108"/>
                <a:gd name="T48" fmla="*/ 0 w 109"/>
                <a:gd name="T49" fmla="*/ 47 h 108"/>
                <a:gd name="T50" fmla="*/ 0 w 109"/>
                <a:gd name="T51" fmla="*/ 61 h 108"/>
                <a:gd name="T52" fmla="*/ 11 w 109"/>
                <a:gd name="T53" fmla="*/ 61 h 108"/>
                <a:gd name="T54" fmla="*/ 14 w 109"/>
                <a:gd name="T55" fmla="*/ 70 h 108"/>
                <a:gd name="T56" fmla="*/ 4 w 109"/>
                <a:gd name="T57" fmla="*/ 75 h 108"/>
                <a:gd name="T58" fmla="*/ 11 w 109"/>
                <a:gd name="T59" fmla="*/ 87 h 108"/>
                <a:gd name="T60" fmla="*/ 20 w 109"/>
                <a:gd name="T61" fmla="*/ 82 h 108"/>
                <a:gd name="T62" fmla="*/ 27 w 109"/>
                <a:gd name="T63" fmla="*/ 88 h 108"/>
                <a:gd name="T64" fmla="*/ 22 w 109"/>
                <a:gd name="T65" fmla="*/ 98 h 108"/>
                <a:gd name="T66" fmla="*/ 33 w 109"/>
                <a:gd name="T67" fmla="*/ 105 h 108"/>
                <a:gd name="T68" fmla="*/ 39 w 109"/>
                <a:gd name="T69" fmla="*/ 95 h 108"/>
                <a:gd name="T70" fmla="*/ 48 w 109"/>
                <a:gd name="T71" fmla="*/ 98 h 108"/>
                <a:gd name="T72" fmla="*/ 48 w 109"/>
                <a:gd name="T73" fmla="*/ 108 h 108"/>
                <a:gd name="T74" fmla="*/ 62 w 109"/>
                <a:gd name="T75" fmla="*/ 108 h 108"/>
                <a:gd name="T76" fmla="*/ 62 w 109"/>
                <a:gd name="T77" fmla="*/ 98 h 108"/>
                <a:gd name="T78" fmla="*/ 71 w 109"/>
                <a:gd name="T79" fmla="*/ 95 h 108"/>
                <a:gd name="T80" fmla="*/ 76 w 109"/>
                <a:gd name="T81" fmla="*/ 105 h 108"/>
                <a:gd name="T82" fmla="*/ 88 w 109"/>
                <a:gd name="T83" fmla="*/ 98 h 108"/>
                <a:gd name="T84" fmla="*/ 82 w 109"/>
                <a:gd name="T85" fmla="*/ 88 h 108"/>
                <a:gd name="T86" fmla="*/ 89 w 109"/>
                <a:gd name="T87" fmla="*/ 82 h 108"/>
                <a:gd name="T88" fmla="*/ 98 w 109"/>
                <a:gd name="T89" fmla="*/ 87 h 108"/>
                <a:gd name="T90" fmla="*/ 105 w 109"/>
                <a:gd name="T91" fmla="*/ 75 h 108"/>
                <a:gd name="T92" fmla="*/ 96 w 109"/>
                <a:gd name="T93" fmla="*/ 70 h 108"/>
                <a:gd name="T94" fmla="*/ 98 w 109"/>
                <a:gd name="T95" fmla="*/ 61 h 108"/>
                <a:gd name="T96" fmla="*/ 109 w 109"/>
                <a:gd name="T97" fmla="*/ 61 h 108"/>
                <a:gd name="T98" fmla="*/ 55 w 109"/>
                <a:gd name="T99" fmla="*/ 85 h 108"/>
                <a:gd name="T100" fmla="*/ 24 w 109"/>
                <a:gd name="T101" fmla="*/ 54 h 108"/>
                <a:gd name="T102" fmla="*/ 55 w 109"/>
                <a:gd name="T103" fmla="*/ 23 h 108"/>
                <a:gd name="T104" fmla="*/ 85 w 109"/>
                <a:gd name="T105" fmla="*/ 54 h 108"/>
                <a:gd name="T106" fmla="*/ 55 w 109"/>
                <a:gd name="T107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108">
                  <a:moveTo>
                    <a:pt x="109" y="61"/>
                  </a:moveTo>
                  <a:cubicBezTo>
                    <a:pt x="109" y="47"/>
                    <a:pt x="109" y="47"/>
                    <a:pt x="109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4"/>
                    <a:pt x="97" y="41"/>
                    <a:pt x="96" y="38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7" y="24"/>
                    <a:pt x="85" y="22"/>
                    <a:pt x="82" y="2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8" y="12"/>
                    <a:pt x="65" y="11"/>
                    <a:pt x="62" y="1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5" y="11"/>
                    <a:pt x="42" y="12"/>
                    <a:pt x="39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5" y="22"/>
                    <a:pt x="22" y="24"/>
                    <a:pt x="20" y="2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2" y="41"/>
                    <a:pt x="12" y="44"/>
                    <a:pt x="11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4"/>
                    <a:pt x="12" y="67"/>
                    <a:pt x="14" y="7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2" y="96"/>
                    <a:pt x="45" y="97"/>
                    <a:pt x="48" y="9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5" y="97"/>
                    <a:pt x="68" y="96"/>
                    <a:pt x="71" y="95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5" y="86"/>
                    <a:pt x="87" y="84"/>
                    <a:pt x="89" y="82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7" y="67"/>
                    <a:pt x="98" y="64"/>
                    <a:pt x="98" y="61"/>
                  </a:cubicBezTo>
                  <a:cubicBezTo>
                    <a:pt x="109" y="61"/>
                    <a:pt x="109" y="61"/>
                    <a:pt x="109" y="61"/>
                  </a:cubicBezTo>
                  <a:close/>
                  <a:moveTo>
                    <a:pt x="55" y="85"/>
                  </a:moveTo>
                  <a:cubicBezTo>
                    <a:pt x="38" y="85"/>
                    <a:pt x="24" y="71"/>
                    <a:pt x="24" y="54"/>
                  </a:cubicBezTo>
                  <a:cubicBezTo>
                    <a:pt x="24" y="37"/>
                    <a:pt x="38" y="23"/>
                    <a:pt x="55" y="23"/>
                  </a:cubicBezTo>
                  <a:cubicBezTo>
                    <a:pt x="72" y="23"/>
                    <a:pt x="85" y="37"/>
                    <a:pt x="85" y="54"/>
                  </a:cubicBezTo>
                  <a:cubicBezTo>
                    <a:pt x="85" y="71"/>
                    <a:pt x="72" y="85"/>
                    <a:pt x="55" y="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BAB6DA2-C423-48CB-E47C-B5EB043ED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1662113"/>
              <a:ext cx="434975" cy="433387"/>
            </a:xfrm>
            <a:custGeom>
              <a:avLst/>
              <a:gdLst>
                <a:gd name="T0" fmla="*/ 228 w 228"/>
                <a:gd name="T1" fmla="*/ 129 h 228"/>
                <a:gd name="T2" fmla="*/ 228 w 228"/>
                <a:gd name="T3" fmla="*/ 100 h 228"/>
                <a:gd name="T4" fmla="*/ 205 w 228"/>
                <a:gd name="T5" fmla="*/ 100 h 228"/>
                <a:gd name="T6" fmla="*/ 200 w 228"/>
                <a:gd name="T7" fmla="*/ 81 h 228"/>
                <a:gd name="T8" fmla="*/ 220 w 228"/>
                <a:gd name="T9" fmla="*/ 70 h 228"/>
                <a:gd name="T10" fmla="*/ 206 w 228"/>
                <a:gd name="T11" fmla="*/ 45 h 228"/>
                <a:gd name="T12" fmla="*/ 186 w 228"/>
                <a:gd name="T13" fmla="*/ 56 h 228"/>
                <a:gd name="T14" fmla="*/ 172 w 228"/>
                <a:gd name="T15" fmla="*/ 42 h 228"/>
                <a:gd name="T16" fmla="*/ 183 w 228"/>
                <a:gd name="T17" fmla="*/ 23 h 228"/>
                <a:gd name="T18" fmla="*/ 159 w 228"/>
                <a:gd name="T19" fmla="*/ 8 h 228"/>
                <a:gd name="T20" fmla="*/ 147 w 228"/>
                <a:gd name="T21" fmla="*/ 28 h 228"/>
                <a:gd name="T22" fmla="*/ 128 w 228"/>
                <a:gd name="T23" fmla="*/ 23 h 228"/>
                <a:gd name="T24" fmla="*/ 128 w 228"/>
                <a:gd name="T25" fmla="*/ 0 h 228"/>
                <a:gd name="T26" fmla="*/ 100 w 228"/>
                <a:gd name="T27" fmla="*/ 0 h 228"/>
                <a:gd name="T28" fmla="*/ 100 w 228"/>
                <a:gd name="T29" fmla="*/ 23 h 228"/>
                <a:gd name="T30" fmla="*/ 80 w 228"/>
                <a:gd name="T31" fmla="*/ 28 h 228"/>
                <a:gd name="T32" fmla="*/ 69 w 228"/>
                <a:gd name="T33" fmla="*/ 8 h 228"/>
                <a:gd name="T34" fmla="*/ 44 w 228"/>
                <a:gd name="T35" fmla="*/ 23 h 228"/>
                <a:gd name="T36" fmla="*/ 56 w 228"/>
                <a:gd name="T37" fmla="*/ 42 h 228"/>
                <a:gd name="T38" fmla="*/ 42 w 228"/>
                <a:gd name="T39" fmla="*/ 56 h 228"/>
                <a:gd name="T40" fmla="*/ 22 w 228"/>
                <a:gd name="T41" fmla="*/ 45 h 228"/>
                <a:gd name="T42" fmla="*/ 8 w 228"/>
                <a:gd name="T43" fmla="*/ 70 h 228"/>
                <a:gd name="T44" fmla="*/ 27 w 228"/>
                <a:gd name="T45" fmla="*/ 81 h 228"/>
                <a:gd name="T46" fmla="*/ 22 w 228"/>
                <a:gd name="T47" fmla="*/ 100 h 228"/>
                <a:gd name="T48" fmla="*/ 0 w 228"/>
                <a:gd name="T49" fmla="*/ 100 h 228"/>
                <a:gd name="T50" fmla="*/ 0 w 228"/>
                <a:gd name="T51" fmla="*/ 129 h 228"/>
                <a:gd name="T52" fmla="*/ 22 w 228"/>
                <a:gd name="T53" fmla="*/ 129 h 228"/>
                <a:gd name="T54" fmla="*/ 27 w 228"/>
                <a:gd name="T55" fmla="*/ 148 h 228"/>
                <a:gd name="T56" fmla="*/ 8 w 228"/>
                <a:gd name="T57" fmla="*/ 159 h 228"/>
                <a:gd name="T58" fmla="*/ 22 w 228"/>
                <a:gd name="T59" fmla="*/ 184 h 228"/>
                <a:gd name="T60" fmla="*/ 42 w 228"/>
                <a:gd name="T61" fmla="*/ 172 h 228"/>
                <a:gd name="T62" fmla="*/ 56 w 228"/>
                <a:gd name="T63" fmla="*/ 186 h 228"/>
                <a:gd name="T64" fmla="*/ 44 w 228"/>
                <a:gd name="T65" fmla="*/ 206 h 228"/>
                <a:gd name="T66" fmla="*/ 69 w 228"/>
                <a:gd name="T67" fmla="*/ 220 h 228"/>
                <a:gd name="T68" fmla="*/ 80 w 228"/>
                <a:gd name="T69" fmla="*/ 201 h 228"/>
                <a:gd name="T70" fmla="*/ 100 w 228"/>
                <a:gd name="T71" fmla="*/ 206 h 228"/>
                <a:gd name="T72" fmla="*/ 100 w 228"/>
                <a:gd name="T73" fmla="*/ 228 h 228"/>
                <a:gd name="T74" fmla="*/ 128 w 228"/>
                <a:gd name="T75" fmla="*/ 228 h 228"/>
                <a:gd name="T76" fmla="*/ 128 w 228"/>
                <a:gd name="T77" fmla="*/ 206 h 228"/>
                <a:gd name="T78" fmla="*/ 147 w 228"/>
                <a:gd name="T79" fmla="*/ 201 h 228"/>
                <a:gd name="T80" fmla="*/ 159 w 228"/>
                <a:gd name="T81" fmla="*/ 220 h 228"/>
                <a:gd name="T82" fmla="*/ 183 w 228"/>
                <a:gd name="T83" fmla="*/ 206 h 228"/>
                <a:gd name="T84" fmla="*/ 172 w 228"/>
                <a:gd name="T85" fmla="*/ 186 h 228"/>
                <a:gd name="T86" fmla="*/ 186 w 228"/>
                <a:gd name="T87" fmla="*/ 172 h 228"/>
                <a:gd name="T88" fmla="*/ 206 w 228"/>
                <a:gd name="T89" fmla="*/ 184 h 228"/>
                <a:gd name="T90" fmla="*/ 220 w 228"/>
                <a:gd name="T91" fmla="*/ 159 h 228"/>
                <a:gd name="T92" fmla="*/ 200 w 228"/>
                <a:gd name="T93" fmla="*/ 148 h 228"/>
                <a:gd name="T94" fmla="*/ 205 w 228"/>
                <a:gd name="T95" fmla="*/ 129 h 228"/>
                <a:gd name="T96" fmla="*/ 228 w 228"/>
                <a:gd name="T97" fmla="*/ 129 h 228"/>
                <a:gd name="T98" fmla="*/ 114 w 228"/>
                <a:gd name="T99" fmla="*/ 178 h 228"/>
                <a:gd name="T100" fmla="*/ 50 w 228"/>
                <a:gd name="T101" fmla="*/ 114 h 228"/>
                <a:gd name="T102" fmla="*/ 114 w 228"/>
                <a:gd name="T103" fmla="*/ 50 h 228"/>
                <a:gd name="T104" fmla="*/ 178 w 228"/>
                <a:gd name="T105" fmla="*/ 114 h 228"/>
                <a:gd name="T106" fmla="*/ 114 w 228"/>
                <a:gd name="T107" fmla="*/ 1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8" y="129"/>
                  </a:moveTo>
                  <a:cubicBezTo>
                    <a:pt x="228" y="100"/>
                    <a:pt x="228" y="100"/>
                    <a:pt x="228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4" y="93"/>
                    <a:pt x="203" y="87"/>
                    <a:pt x="200" y="81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186" y="56"/>
                    <a:pt x="186" y="56"/>
                    <a:pt x="186" y="56"/>
                  </a:cubicBezTo>
                  <a:cubicBezTo>
                    <a:pt x="182" y="51"/>
                    <a:pt x="177" y="46"/>
                    <a:pt x="172" y="4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1" y="25"/>
                    <a:pt x="135" y="24"/>
                    <a:pt x="128" y="23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3" y="24"/>
                    <a:pt x="86" y="25"/>
                    <a:pt x="80" y="2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0" y="46"/>
                    <a:pt x="46" y="51"/>
                    <a:pt x="42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5" y="87"/>
                    <a:pt x="23" y="93"/>
                    <a:pt x="22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22" y="129"/>
                    <a:pt x="22" y="129"/>
                    <a:pt x="22" y="129"/>
                  </a:cubicBezTo>
                  <a:cubicBezTo>
                    <a:pt x="23" y="135"/>
                    <a:pt x="25" y="142"/>
                    <a:pt x="27" y="148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6" y="178"/>
                    <a:pt x="50" y="182"/>
                    <a:pt x="56" y="18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69" y="220"/>
                    <a:pt x="69" y="220"/>
                    <a:pt x="69" y="220"/>
                  </a:cubicBezTo>
                  <a:cubicBezTo>
                    <a:pt x="80" y="201"/>
                    <a:pt x="80" y="201"/>
                    <a:pt x="80" y="201"/>
                  </a:cubicBezTo>
                  <a:cubicBezTo>
                    <a:pt x="86" y="203"/>
                    <a:pt x="93" y="205"/>
                    <a:pt x="100" y="206"/>
                  </a:cubicBezTo>
                  <a:cubicBezTo>
                    <a:pt x="100" y="228"/>
                    <a:pt x="100" y="228"/>
                    <a:pt x="100" y="228"/>
                  </a:cubicBezTo>
                  <a:cubicBezTo>
                    <a:pt x="128" y="228"/>
                    <a:pt x="128" y="228"/>
                    <a:pt x="128" y="228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35" y="205"/>
                    <a:pt x="141" y="203"/>
                    <a:pt x="147" y="20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7" y="182"/>
                    <a:pt x="182" y="178"/>
                    <a:pt x="186" y="172"/>
                  </a:cubicBezTo>
                  <a:cubicBezTo>
                    <a:pt x="206" y="184"/>
                    <a:pt x="206" y="184"/>
                    <a:pt x="206" y="184"/>
                  </a:cubicBezTo>
                  <a:cubicBezTo>
                    <a:pt x="220" y="159"/>
                    <a:pt x="220" y="159"/>
                    <a:pt x="220" y="15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3" y="142"/>
                    <a:pt x="204" y="135"/>
                    <a:pt x="205" y="129"/>
                  </a:cubicBezTo>
                  <a:cubicBezTo>
                    <a:pt x="228" y="129"/>
                    <a:pt x="228" y="129"/>
                    <a:pt x="228" y="129"/>
                  </a:cubicBezTo>
                  <a:close/>
                  <a:moveTo>
                    <a:pt x="114" y="178"/>
                  </a:moveTo>
                  <a:cubicBezTo>
                    <a:pt x="78" y="178"/>
                    <a:pt x="50" y="150"/>
                    <a:pt x="50" y="114"/>
                  </a:cubicBezTo>
                  <a:cubicBezTo>
                    <a:pt x="50" y="79"/>
                    <a:pt x="78" y="50"/>
                    <a:pt x="114" y="50"/>
                  </a:cubicBezTo>
                  <a:cubicBezTo>
                    <a:pt x="149" y="50"/>
                    <a:pt x="178" y="79"/>
                    <a:pt x="178" y="114"/>
                  </a:cubicBezTo>
                  <a:cubicBezTo>
                    <a:pt x="178" y="150"/>
                    <a:pt x="149" y="178"/>
                    <a:pt x="114" y="1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274F7A2-484F-834B-42A1-1B0A820C96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1" y="2122488"/>
              <a:ext cx="939800" cy="938212"/>
            </a:xfrm>
            <a:custGeom>
              <a:avLst/>
              <a:gdLst>
                <a:gd name="T0" fmla="*/ 71 w 493"/>
                <a:gd name="T1" fmla="*/ 151 h 493"/>
                <a:gd name="T2" fmla="*/ 26 w 493"/>
                <a:gd name="T3" fmla="*/ 136 h 493"/>
                <a:gd name="T4" fmla="*/ 5 w 493"/>
                <a:gd name="T5" fmla="*/ 199 h 493"/>
                <a:gd name="T6" fmla="*/ 10 w 493"/>
                <a:gd name="T7" fmla="*/ 209 h 493"/>
                <a:gd name="T8" fmla="*/ 47 w 493"/>
                <a:gd name="T9" fmla="*/ 251 h 493"/>
                <a:gd name="T10" fmla="*/ 0 w 493"/>
                <a:gd name="T11" fmla="*/ 261 h 493"/>
                <a:gd name="T12" fmla="*/ 14 w 493"/>
                <a:gd name="T13" fmla="*/ 326 h 493"/>
                <a:gd name="T14" fmla="*/ 23 w 493"/>
                <a:gd name="T15" fmla="*/ 332 h 493"/>
                <a:gd name="T16" fmla="*/ 76 w 493"/>
                <a:gd name="T17" fmla="*/ 350 h 493"/>
                <a:gd name="T18" fmla="*/ 40 w 493"/>
                <a:gd name="T19" fmla="*/ 382 h 493"/>
                <a:gd name="T20" fmla="*/ 85 w 493"/>
                <a:gd name="T21" fmla="*/ 432 h 493"/>
                <a:gd name="T22" fmla="*/ 96 w 493"/>
                <a:gd name="T23" fmla="*/ 433 h 493"/>
                <a:gd name="T24" fmla="*/ 151 w 493"/>
                <a:gd name="T25" fmla="*/ 422 h 493"/>
                <a:gd name="T26" fmla="*/ 136 w 493"/>
                <a:gd name="T27" fmla="*/ 467 h 493"/>
                <a:gd name="T28" fmla="*/ 199 w 493"/>
                <a:gd name="T29" fmla="*/ 488 h 493"/>
                <a:gd name="T30" fmla="*/ 209 w 493"/>
                <a:gd name="T31" fmla="*/ 483 h 493"/>
                <a:gd name="T32" fmla="*/ 251 w 493"/>
                <a:gd name="T33" fmla="*/ 446 h 493"/>
                <a:gd name="T34" fmla="*/ 261 w 493"/>
                <a:gd name="T35" fmla="*/ 493 h 493"/>
                <a:gd name="T36" fmla="*/ 326 w 493"/>
                <a:gd name="T37" fmla="*/ 479 h 493"/>
                <a:gd name="T38" fmla="*/ 332 w 493"/>
                <a:gd name="T39" fmla="*/ 470 h 493"/>
                <a:gd name="T40" fmla="*/ 350 w 493"/>
                <a:gd name="T41" fmla="*/ 417 h 493"/>
                <a:gd name="T42" fmla="*/ 383 w 493"/>
                <a:gd name="T43" fmla="*/ 453 h 493"/>
                <a:gd name="T44" fmla="*/ 432 w 493"/>
                <a:gd name="T45" fmla="*/ 408 h 493"/>
                <a:gd name="T46" fmla="*/ 433 w 493"/>
                <a:gd name="T47" fmla="*/ 397 h 493"/>
                <a:gd name="T48" fmla="*/ 422 w 493"/>
                <a:gd name="T49" fmla="*/ 342 h 493"/>
                <a:gd name="T50" fmla="*/ 467 w 493"/>
                <a:gd name="T51" fmla="*/ 357 h 493"/>
                <a:gd name="T52" fmla="*/ 488 w 493"/>
                <a:gd name="T53" fmla="*/ 294 h 493"/>
                <a:gd name="T54" fmla="*/ 483 w 493"/>
                <a:gd name="T55" fmla="*/ 284 h 493"/>
                <a:gd name="T56" fmla="*/ 446 w 493"/>
                <a:gd name="T57" fmla="*/ 242 h 493"/>
                <a:gd name="T58" fmla="*/ 493 w 493"/>
                <a:gd name="T59" fmla="*/ 232 h 493"/>
                <a:gd name="T60" fmla="*/ 479 w 493"/>
                <a:gd name="T61" fmla="*/ 167 h 493"/>
                <a:gd name="T62" fmla="*/ 470 w 493"/>
                <a:gd name="T63" fmla="*/ 161 h 493"/>
                <a:gd name="T64" fmla="*/ 417 w 493"/>
                <a:gd name="T65" fmla="*/ 143 h 493"/>
                <a:gd name="T66" fmla="*/ 453 w 493"/>
                <a:gd name="T67" fmla="*/ 111 h 493"/>
                <a:gd name="T68" fmla="*/ 408 w 493"/>
                <a:gd name="T69" fmla="*/ 61 h 493"/>
                <a:gd name="T70" fmla="*/ 397 w 493"/>
                <a:gd name="T71" fmla="*/ 61 h 493"/>
                <a:gd name="T72" fmla="*/ 342 w 493"/>
                <a:gd name="T73" fmla="*/ 71 h 493"/>
                <a:gd name="T74" fmla="*/ 357 w 493"/>
                <a:gd name="T75" fmla="*/ 26 h 493"/>
                <a:gd name="T76" fmla="*/ 294 w 493"/>
                <a:gd name="T77" fmla="*/ 5 h 493"/>
                <a:gd name="T78" fmla="*/ 284 w 493"/>
                <a:gd name="T79" fmla="*/ 10 h 493"/>
                <a:gd name="T80" fmla="*/ 242 w 493"/>
                <a:gd name="T81" fmla="*/ 47 h 493"/>
                <a:gd name="T82" fmla="*/ 232 w 493"/>
                <a:gd name="T83" fmla="*/ 0 h 493"/>
                <a:gd name="T84" fmla="*/ 167 w 493"/>
                <a:gd name="T85" fmla="*/ 14 h 493"/>
                <a:gd name="T86" fmla="*/ 161 w 493"/>
                <a:gd name="T87" fmla="*/ 23 h 493"/>
                <a:gd name="T88" fmla="*/ 143 w 493"/>
                <a:gd name="T89" fmla="*/ 76 h 493"/>
                <a:gd name="T90" fmla="*/ 111 w 493"/>
                <a:gd name="T91" fmla="*/ 40 h 493"/>
                <a:gd name="T92" fmla="*/ 61 w 493"/>
                <a:gd name="T93" fmla="*/ 85 h 493"/>
                <a:gd name="T94" fmla="*/ 61 w 493"/>
                <a:gd name="T95" fmla="*/ 96 h 493"/>
                <a:gd name="T96" fmla="*/ 193 w 493"/>
                <a:gd name="T97" fmla="*/ 187 h 493"/>
                <a:gd name="T98" fmla="*/ 300 w 493"/>
                <a:gd name="T99" fmla="*/ 306 h 493"/>
                <a:gd name="T100" fmla="*/ 193 w 493"/>
                <a:gd name="T101" fmla="*/ 18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3" h="493">
                  <a:moveTo>
                    <a:pt x="88" y="126"/>
                  </a:moveTo>
                  <a:cubicBezTo>
                    <a:pt x="82" y="134"/>
                    <a:pt x="76" y="142"/>
                    <a:pt x="71" y="151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47" y="231"/>
                    <a:pt x="47" y="241"/>
                    <a:pt x="47" y="251"/>
                  </a:cubicBezTo>
                  <a:cubicBezTo>
                    <a:pt x="8" y="259"/>
                    <a:pt x="8" y="259"/>
                    <a:pt x="8" y="259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2" y="268"/>
                    <a:pt x="2" y="268"/>
                    <a:pt x="2" y="268"/>
                  </a:cubicBezTo>
                  <a:cubicBezTo>
                    <a:pt x="14" y="326"/>
                    <a:pt x="14" y="326"/>
                    <a:pt x="14" y="326"/>
                  </a:cubicBezTo>
                  <a:cubicBezTo>
                    <a:pt x="16" y="334"/>
                    <a:pt x="16" y="334"/>
                    <a:pt x="16" y="334"/>
                  </a:cubicBezTo>
                  <a:cubicBezTo>
                    <a:pt x="23" y="332"/>
                    <a:pt x="23" y="332"/>
                    <a:pt x="23" y="332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6" y="333"/>
                    <a:pt x="71" y="342"/>
                    <a:pt x="76" y="350"/>
                  </a:cubicBezTo>
                  <a:cubicBezTo>
                    <a:pt x="46" y="377"/>
                    <a:pt x="46" y="377"/>
                    <a:pt x="46" y="377"/>
                  </a:cubicBezTo>
                  <a:cubicBezTo>
                    <a:pt x="40" y="382"/>
                    <a:pt x="40" y="382"/>
                    <a:pt x="40" y="382"/>
                  </a:cubicBezTo>
                  <a:cubicBezTo>
                    <a:pt x="46" y="388"/>
                    <a:pt x="46" y="388"/>
                    <a:pt x="46" y="388"/>
                  </a:cubicBezTo>
                  <a:cubicBezTo>
                    <a:pt x="85" y="432"/>
                    <a:pt x="85" y="432"/>
                    <a:pt x="85" y="432"/>
                  </a:cubicBezTo>
                  <a:cubicBezTo>
                    <a:pt x="90" y="438"/>
                    <a:pt x="90" y="438"/>
                    <a:pt x="90" y="438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126" y="405"/>
                    <a:pt x="126" y="405"/>
                    <a:pt x="126" y="405"/>
                  </a:cubicBezTo>
                  <a:cubicBezTo>
                    <a:pt x="134" y="411"/>
                    <a:pt x="142" y="417"/>
                    <a:pt x="151" y="422"/>
                  </a:cubicBezTo>
                  <a:cubicBezTo>
                    <a:pt x="138" y="460"/>
                    <a:pt x="138" y="460"/>
                    <a:pt x="138" y="460"/>
                  </a:cubicBezTo>
                  <a:cubicBezTo>
                    <a:pt x="136" y="467"/>
                    <a:pt x="136" y="467"/>
                    <a:pt x="136" y="467"/>
                  </a:cubicBezTo>
                  <a:cubicBezTo>
                    <a:pt x="143" y="470"/>
                    <a:pt x="143" y="470"/>
                    <a:pt x="143" y="470"/>
                  </a:cubicBezTo>
                  <a:cubicBezTo>
                    <a:pt x="199" y="488"/>
                    <a:pt x="199" y="488"/>
                    <a:pt x="199" y="488"/>
                  </a:cubicBezTo>
                  <a:cubicBezTo>
                    <a:pt x="207" y="490"/>
                    <a:pt x="207" y="490"/>
                    <a:pt x="207" y="490"/>
                  </a:cubicBezTo>
                  <a:cubicBezTo>
                    <a:pt x="209" y="483"/>
                    <a:pt x="209" y="483"/>
                    <a:pt x="209" y="483"/>
                  </a:cubicBezTo>
                  <a:cubicBezTo>
                    <a:pt x="221" y="445"/>
                    <a:pt x="221" y="445"/>
                    <a:pt x="221" y="445"/>
                  </a:cubicBezTo>
                  <a:cubicBezTo>
                    <a:pt x="231" y="446"/>
                    <a:pt x="241" y="446"/>
                    <a:pt x="251" y="446"/>
                  </a:cubicBezTo>
                  <a:cubicBezTo>
                    <a:pt x="260" y="486"/>
                    <a:pt x="260" y="486"/>
                    <a:pt x="260" y="486"/>
                  </a:cubicBezTo>
                  <a:cubicBezTo>
                    <a:pt x="261" y="493"/>
                    <a:pt x="261" y="493"/>
                    <a:pt x="261" y="493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326" y="479"/>
                    <a:pt x="326" y="479"/>
                    <a:pt x="326" y="479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2" y="470"/>
                    <a:pt x="332" y="470"/>
                    <a:pt x="332" y="470"/>
                  </a:cubicBezTo>
                  <a:cubicBezTo>
                    <a:pt x="324" y="431"/>
                    <a:pt x="324" y="431"/>
                    <a:pt x="324" y="431"/>
                  </a:cubicBezTo>
                  <a:cubicBezTo>
                    <a:pt x="333" y="427"/>
                    <a:pt x="342" y="422"/>
                    <a:pt x="350" y="417"/>
                  </a:cubicBezTo>
                  <a:cubicBezTo>
                    <a:pt x="377" y="447"/>
                    <a:pt x="377" y="447"/>
                    <a:pt x="377" y="447"/>
                  </a:cubicBezTo>
                  <a:cubicBezTo>
                    <a:pt x="383" y="453"/>
                    <a:pt x="383" y="453"/>
                    <a:pt x="383" y="453"/>
                  </a:cubicBezTo>
                  <a:cubicBezTo>
                    <a:pt x="388" y="448"/>
                    <a:pt x="388" y="448"/>
                    <a:pt x="388" y="44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8" y="403"/>
                    <a:pt x="438" y="403"/>
                    <a:pt x="438" y="403"/>
                  </a:cubicBezTo>
                  <a:cubicBezTo>
                    <a:pt x="433" y="397"/>
                    <a:pt x="433" y="397"/>
                    <a:pt x="433" y="397"/>
                  </a:cubicBezTo>
                  <a:cubicBezTo>
                    <a:pt x="406" y="367"/>
                    <a:pt x="406" y="367"/>
                    <a:pt x="406" y="367"/>
                  </a:cubicBezTo>
                  <a:cubicBezTo>
                    <a:pt x="412" y="359"/>
                    <a:pt x="417" y="351"/>
                    <a:pt x="422" y="342"/>
                  </a:cubicBezTo>
                  <a:cubicBezTo>
                    <a:pt x="460" y="355"/>
                    <a:pt x="460" y="355"/>
                    <a:pt x="460" y="355"/>
                  </a:cubicBezTo>
                  <a:cubicBezTo>
                    <a:pt x="467" y="357"/>
                    <a:pt x="467" y="357"/>
                    <a:pt x="467" y="357"/>
                  </a:cubicBezTo>
                  <a:cubicBezTo>
                    <a:pt x="470" y="350"/>
                    <a:pt x="470" y="350"/>
                    <a:pt x="470" y="350"/>
                  </a:cubicBezTo>
                  <a:cubicBezTo>
                    <a:pt x="488" y="294"/>
                    <a:pt x="488" y="294"/>
                    <a:pt x="488" y="294"/>
                  </a:cubicBezTo>
                  <a:cubicBezTo>
                    <a:pt x="490" y="286"/>
                    <a:pt x="490" y="286"/>
                    <a:pt x="490" y="286"/>
                  </a:cubicBezTo>
                  <a:cubicBezTo>
                    <a:pt x="483" y="284"/>
                    <a:pt x="483" y="284"/>
                    <a:pt x="483" y="284"/>
                  </a:cubicBezTo>
                  <a:cubicBezTo>
                    <a:pt x="445" y="272"/>
                    <a:pt x="445" y="272"/>
                    <a:pt x="445" y="272"/>
                  </a:cubicBezTo>
                  <a:cubicBezTo>
                    <a:pt x="446" y="262"/>
                    <a:pt x="447" y="252"/>
                    <a:pt x="446" y="242"/>
                  </a:cubicBezTo>
                  <a:cubicBezTo>
                    <a:pt x="486" y="234"/>
                    <a:pt x="486" y="234"/>
                    <a:pt x="486" y="234"/>
                  </a:cubicBezTo>
                  <a:cubicBezTo>
                    <a:pt x="493" y="232"/>
                    <a:pt x="493" y="232"/>
                    <a:pt x="493" y="232"/>
                  </a:cubicBezTo>
                  <a:cubicBezTo>
                    <a:pt x="492" y="225"/>
                    <a:pt x="492" y="225"/>
                    <a:pt x="492" y="225"/>
                  </a:cubicBezTo>
                  <a:cubicBezTo>
                    <a:pt x="479" y="167"/>
                    <a:pt x="479" y="167"/>
                    <a:pt x="479" y="167"/>
                  </a:cubicBezTo>
                  <a:cubicBezTo>
                    <a:pt x="478" y="159"/>
                    <a:pt x="478" y="159"/>
                    <a:pt x="478" y="159"/>
                  </a:cubicBezTo>
                  <a:cubicBezTo>
                    <a:pt x="470" y="161"/>
                    <a:pt x="470" y="161"/>
                    <a:pt x="470" y="161"/>
                  </a:cubicBezTo>
                  <a:cubicBezTo>
                    <a:pt x="431" y="169"/>
                    <a:pt x="431" y="169"/>
                    <a:pt x="431" y="169"/>
                  </a:cubicBezTo>
                  <a:cubicBezTo>
                    <a:pt x="427" y="160"/>
                    <a:pt x="422" y="151"/>
                    <a:pt x="417" y="143"/>
                  </a:cubicBezTo>
                  <a:cubicBezTo>
                    <a:pt x="447" y="116"/>
                    <a:pt x="447" y="116"/>
                    <a:pt x="447" y="116"/>
                  </a:cubicBezTo>
                  <a:cubicBezTo>
                    <a:pt x="453" y="111"/>
                    <a:pt x="453" y="111"/>
                    <a:pt x="453" y="111"/>
                  </a:cubicBezTo>
                  <a:cubicBezTo>
                    <a:pt x="448" y="105"/>
                    <a:pt x="448" y="105"/>
                    <a:pt x="448" y="105"/>
                  </a:cubicBezTo>
                  <a:cubicBezTo>
                    <a:pt x="408" y="61"/>
                    <a:pt x="408" y="61"/>
                    <a:pt x="408" y="61"/>
                  </a:cubicBezTo>
                  <a:cubicBezTo>
                    <a:pt x="403" y="55"/>
                    <a:pt x="403" y="55"/>
                    <a:pt x="403" y="55"/>
                  </a:cubicBezTo>
                  <a:cubicBezTo>
                    <a:pt x="397" y="61"/>
                    <a:pt x="397" y="61"/>
                    <a:pt x="397" y="61"/>
                  </a:cubicBezTo>
                  <a:cubicBezTo>
                    <a:pt x="367" y="88"/>
                    <a:pt x="367" y="88"/>
                    <a:pt x="367" y="88"/>
                  </a:cubicBezTo>
                  <a:cubicBezTo>
                    <a:pt x="359" y="82"/>
                    <a:pt x="351" y="76"/>
                    <a:pt x="342" y="71"/>
                  </a:cubicBezTo>
                  <a:cubicBezTo>
                    <a:pt x="355" y="33"/>
                    <a:pt x="355" y="33"/>
                    <a:pt x="355" y="33"/>
                  </a:cubicBezTo>
                  <a:cubicBezTo>
                    <a:pt x="357" y="26"/>
                    <a:pt x="357" y="26"/>
                    <a:pt x="357" y="26"/>
                  </a:cubicBezTo>
                  <a:cubicBezTo>
                    <a:pt x="350" y="23"/>
                    <a:pt x="350" y="23"/>
                    <a:pt x="350" y="23"/>
                  </a:cubicBezTo>
                  <a:cubicBezTo>
                    <a:pt x="294" y="5"/>
                    <a:pt x="294" y="5"/>
                    <a:pt x="294" y="5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4" y="10"/>
                    <a:pt x="284" y="10"/>
                    <a:pt x="284" y="10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62" y="47"/>
                    <a:pt x="252" y="47"/>
                    <a:pt x="242" y="47"/>
                  </a:cubicBezTo>
                  <a:cubicBezTo>
                    <a:pt x="234" y="7"/>
                    <a:pt x="234" y="7"/>
                    <a:pt x="234" y="7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25" y="2"/>
                    <a:pt x="225" y="2"/>
                    <a:pt x="225" y="2"/>
                  </a:cubicBezTo>
                  <a:cubicBezTo>
                    <a:pt x="167" y="14"/>
                    <a:pt x="167" y="14"/>
                    <a:pt x="167" y="14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9" y="62"/>
                    <a:pt x="169" y="62"/>
                    <a:pt x="169" y="62"/>
                  </a:cubicBezTo>
                  <a:cubicBezTo>
                    <a:pt x="160" y="66"/>
                    <a:pt x="151" y="71"/>
                    <a:pt x="143" y="76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1" y="96"/>
                    <a:pt x="61" y="96"/>
                    <a:pt x="61" y="96"/>
                  </a:cubicBezTo>
                  <a:lnTo>
                    <a:pt x="88" y="126"/>
                  </a:lnTo>
                  <a:close/>
                  <a:moveTo>
                    <a:pt x="193" y="187"/>
                  </a:moveTo>
                  <a:cubicBezTo>
                    <a:pt x="226" y="157"/>
                    <a:pt x="277" y="160"/>
                    <a:pt x="306" y="193"/>
                  </a:cubicBezTo>
                  <a:cubicBezTo>
                    <a:pt x="336" y="226"/>
                    <a:pt x="333" y="276"/>
                    <a:pt x="300" y="306"/>
                  </a:cubicBezTo>
                  <a:cubicBezTo>
                    <a:pt x="268" y="336"/>
                    <a:pt x="217" y="333"/>
                    <a:pt x="187" y="300"/>
                  </a:cubicBezTo>
                  <a:cubicBezTo>
                    <a:pt x="157" y="267"/>
                    <a:pt x="160" y="217"/>
                    <a:pt x="193" y="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AF0610-B7DE-A3A9-3DE9-E494A6BDB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6051" y="2095500"/>
              <a:ext cx="330200" cy="330200"/>
            </a:xfrm>
            <a:custGeom>
              <a:avLst/>
              <a:gdLst>
                <a:gd name="T0" fmla="*/ 25 w 173"/>
                <a:gd name="T1" fmla="*/ 53 h 173"/>
                <a:gd name="T2" fmla="*/ 9 w 173"/>
                <a:gd name="T3" fmla="*/ 48 h 173"/>
                <a:gd name="T4" fmla="*/ 2 w 173"/>
                <a:gd name="T5" fmla="*/ 70 h 173"/>
                <a:gd name="T6" fmla="*/ 4 w 173"/>
                <a:gd name="T7" fmla="*/ 74 h 173"/>
                <a:gd name="T8" fmla="*/ 17 w 173"/>
                <a:gd name="T9" fmla="*/ 89 h 173"/>
                <a:gd name="T10" fmla="*/ 0 w 173"/>
                <a:gd name="T11" fmla="*/ 92 h 173"/>
                <a:gd name="T12" fmla="*/ 5 w 173"/>
                <a:gd name="T13" fmla="*/ 115 h 173"/>
                <a:gd name="T14" fmla="*/ 8 w 173"/>
                <a:gd name="T15" fmla="*/ 117 h 173"/>
                <a:gd name="T16" fmla="*/ 27 w 173"/>
                <a:gd name="T17" fmla="*/ 123 h 173"/>
                <a:gd name="T18" fmla="*/ 15 w 173"/>
                <a:gd name="T19" fmla="*/ 135 h 173"/>
                <a:gd name="T20" fmla="*/ 30 w 173"/>
                <a:gd name="T21" fmla="*/ 152 h 173"/>
                <a:gd name="T22" fmla="*/ 34 w 173"/>
                <a:gd name="T23" fmla="*/ 152 h 173"/>
                <a:gd name="T24" fmla="*/ 53 w 173"/>
                <a:gd name="T25" fmla="*/ 148 h 173"/>
                <a:gd name="T26" fmla="*/ 48 w 173"/>
                <a:gd name="T27" fmla="*/ 164 h 173"/>
                <a:gd name="T28" fmla="*/ 70 w 173"/>
                <a:gd name="T29" fmla="*/ 172 h 173"/>
                <a:gd name="T30" fmla="*/ 74 w 173"/>
                <a:gd name="T31" fmla="*/ 170 h 173"/>
                <a:gd name="T32" fmla="*/ 89 w 173"/>
                <a:gd name="T33" fmla="*/ 157 h 173"/>
                <a:gd name="T34" fmla="*/ 92 w 173"/>
                <a:gd name="T35" fmla="*/ 173 h 173"/>
                <a:gd name="T36" fmla="*/ 115 w 173"/>
                <a:gd name="T37" fmla="*/ 169 h 173"/>
                <a:gd name="T38" fmla="*/ 117 w 173"/>
                <a:gd name="T39" fmla="*/ 165 h 173"/>
                <a:gd name="T40" fmla="*/ 123 w 173"/>
                <a:gd name="T41" fmla="*/ 147 h 173"/>
                <a:gd name="T42" fmla="*/ 135 w 173"/>
                <a:gd name="T43" fmla="*/ 159 h 173"/>
                <a:gd name="T44" fmla="*/ 152 w 173"/>
                <a:gd name="T45" fmla="*/ 144 h 173"/>
                <a:gd name="T46" fmla="*/ 152 w 173"/>
                <a:gd name="T47" fmla="*/ 140 h 173"/>
                <a:gd name="T48" fmla="*/ 148 w 173"/>
                <a:gd name="T49" fmla="*/ 121 h 173"/>
                <a:gd name="T50" fmla="*/ 164 w 173"/>
                <a:gd name="T51" fmla="*/ 126 h 173"/>
                <a:gd name="T52" fmla="*/ 172 w 173"/>
                <a:gd name="T53" fmla="*/ 104 h 173"/>
                <a:gd name="T54" fmla="*/ 170 w 173"/>
                <a:gd name="T55" fmla="*/ 100 h 173"/>
                <a:gd name="T56" fmla="*/ 157 w 173"/>
                <a:gd name="T57" fmla="*/ 85 h 173"/>
                <a:gd name="T58" fmla="*/ 173 w 173"/>
                <a:gd name="T59" fmla="*/ 82 h 173"/>
                <a:gd name="T60" fmla="*/ 169 w 173"/>
                <a:gd name="T61" fmla="*/ 59 h 173"/>
                <a:gd name="T62" fmla="*/ 165 w 173"/>
                <a:gd name="T63" fmla="*/ 57 h 173"/>
                <a:gd name="T64" fmla="*/ 147 w 173"/>
                <a:gd name="T65" fmla="*/ 51 h 173"/>
                <a:gd name="T66" fmla="*/ 159 w 173"/>
                <a:gd name="T67" fmla="*/ 39 h 173"/>
                <a:gd name="T68" fmla="*/ 144 w 173"/>
                <a:gd name="T69" fmla="*/ 22 h 173"/>
                <a:gd name="T70" fmla="*/ 140 w 173"/>
                <a:gd name="T71" fmla="*/ 22 h 173"/>
                <a:gd name="T72" fmla="*/ 121 w 173"/>
                <a:gd name="T73" fmla="*/ 25 h 173"/>
                <a:gd name="T74" fmla="*/ 126 w 173"/>
                <a:gd name="T75" fmla="*/ 9 h 173"/>
                <a:gd name="T76" fmla="*/ 103 w 173"/>
                <a:gd name="T77" fmla="*/ 2 h 173"/>
                <a:gd name="T78" fmla="*/ 100 w 173"/>
                <a:gd name="T79" fmla="*/ 4 h 173"/>
                <a:gd name="T80" fmla="*/ 85 w 173"/>
                <a:gd name="T81" fmla="*/ 17 h 173"/>
                <a:gd name="T82" fmla="*/ 82 w 173"/>
                <a:gd name="T83" fmla="*/ 0 h 173"/>
                <a:gd name="T84" fmla="*/ 59 w 173"/>
                <a:gd name="T85" fmla="*/ 5 h 173"/>
                <a:gd name="T86" fmla="*/ 57 w 173"/>
                <a:gd name="T87" fmla="*/ 8 h 173"/>
                <a:gd name="T88" fmla="*/ 51 w 173"/>
                <a:gd name="T89" fmla="*/ 27 h 173"/>
                <a:gd name="T90" fmla="*/ 39 w 173"/>
                <a:gd name="T91" fmla="*/ 15 h 173"/>
                <a:gd name="T92" fmla="*/ 22 w 173"/>
                <a:gd name="T93" fmla="*/ 30 h 173"/>
                <a:gd name="T94" fmla="*/ 22 w 173"/>
                <a:gd name="T95" fmla="*/ 34 h 173"/>
                <a:gd name="T96" fmla="*/ 68 w 173"/>
                <a:gd name="T97" fmla="*/ 66 h 173"/>
                <a:gd name="T98" fmla="*/ 106 w 173"/>
                <a:gd name="T99" fmla="*/ 108 h 173"/>
                <a:gd name="T100" fmla="*/ 68 w 173"/>
                <a:gd name="T101" fmla="*/ 6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" h="173">
                  <a:moveTo>
                    <a:pt x="31" y="45"/>
                  </a:moveTo>
                  <a:cubicBezTo>
                    <a:pt x="29" y="47"/>
                    <a:pt x="27" y="50"/>
                    <a:pt x="25" y="53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82"/>
                    <a:pt x="17" y="85"/>
                    <a:pt x="17" y="89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22" y="114"/>
                    <a:pt x="22" y="114"/>
                    <a:pt x="22" y="114"/>
                  </a:cubicBezTo>
                  <a:cubicBezTo>
                    <a:pt x="24" y="117"/>
                    <a:pt x="25" y="120"/>
                    <a:pt x="27" y="12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6" y="137"/>
                    <a:pt x="16" y="137"/>
                    <a:pt x="16" y="137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7" y="145"/>
                    <a:pt x="50" y="147"/>
                    <a:pt x="53" y="148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48" y="164"/>
                    <a:pt x="48" y="164"/>
                    <a:pt x="48" y="164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70" y="172"/>
                    <a:pt x="70" y="172"/>
                    <a:pt x="70" y="172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82" y="157"/>
                    <a:pt x="85" y="157"/>
                    <a:pt x="89" y="157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92" y="173"/>
                    <a:pt x="92" y="173"/>
                    <a:pt x="92" y="173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7" y="165"/>
                    <a:pt x="117" y="165"/>
                    <a:pt x="117" y="165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7" y="150"/>
                    <a:pt x="120" y="149"/>
                    <a:pt x="123" y="147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5" y="159"/>
                    <a:pt x="135" y="159"/>
                    <a:pt x="135" y="159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4" y="142"/>
                    <a:pt x="154" y="142"/>
                    <a:pt x="154" y="142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5" y="127"/>
                    <a:pt x="147" y="124"/>
                    <a:pt x="148" y="121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2"/>
                    <a:pt x="157" y="89"/>
                    <a:pt x="157" y="85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69" y="59"/>
                    <a:pt x="169" y="59"/>
                    <a:pt x="169" y="59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5" y="57"/>
                    <a:pt x="165" y="57"/>
                    <a:pt x="165" y="57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0" y="57"/>
                    <a:pt x="149" y="54"/>
                    <a:pt x="147" y="51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7" y="29"/>
                    <a:pt x="124" y="27"/>
                    <a:pt x="121" y="25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2" y="17"/>
                    <a:pt x="89" y="17"/>
                    <a:pt x="85" y="17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57" y="24"/>
                    <a:pt x="54" y="25"/>
                    <a:pt x="51" y="2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4"/>
                    <a:pt x="22" y="34"/>
                    <a:pt x="22" y="34"/>
                  </a:cubicBezTo>
                  <a:lnTo>
                    <a:pt x="31" y="45"/>
                  </a:lnTo>
                  <a:close/>
                  <a:moveTo>
                    <a:pt x="68" y="66"/>
                  </a:moveTo>
                  <a:cubicBezTo>
                    <a:pt x="80" y="56"/>
                    <a:pt x="97" y="57"/>
                    <a:pt x="108" y="68"/>
                  </a:cubicBezTo>
                  <a:cubicBezTo>
                    <a:pt x="118" y="80"/>
                    <a:pt x="117" y="97"/>
                    <a:pt x="106" y="108"/>
                  </a:cubicBezTo>
                  <a:cubicBezTo>
                    <a:pt x="94" y="118"/>
                    <a:pt x="76" y="117"/>
                    <a:pt x="66" y="106"/>
                  </a:cubicBezTo>
                  <a:cubicBezTo>
                    <a:pt x="56" y="94"/>
                    <a:pt x="57" y="76"/>
                    <a:pt x="68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29AFACB-0638-9FA4-DE3A-E6F098E781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9863" y="1387476"/>
              <a:ext cx="257175" cy="255587"/>
            </a:xfrm>
            <a:custGeom>
              <a:avLst/>
              <a:gdLst>
                <a:gd name="T0" fmla="*/ 19 w 135"/>
                <a:gd name="T1" fmla="*/ 41 h 135"/>
                <a:gd name="T2" fmla="*/ 7 w 135"/>
                <a:gd name="T3" fmla="*/ 37 h 135"/>
                <a:gd name="T4" fmla="*/ 1 w 135"/>
                <a:gd name="T5" fmla="*/ 55 h 135"/>
                <a:gd name="T6" fmla="*/ 3 w 135"/>
                <a:gd name="T7" fmla="*/ 57 h 135"/>
                <a:gd name="T8" fmla="*/ 13 w 135"/>
                <a:gd name="T9" fmla="*/ 69 h 135"/>
                <a:gd name="T10" fmla="*/ 0 w 135"/>
                <a:gd name="T11" fmla="*/ 72 h 135"/>
                <a:gd name="T12" fmla="*/ 4 w 135"/>
                <a:gd name="T13" fmla="*/ 89 h 135"/>
                <a:gd name="T14" fmla="*/ 6 w 135"/>
                <a:gd name="T15" fmla="*/ 91 h 135"/>
                <a:gd name="T16" fmla="*/ 21 w 135"/>
                <a:gd name="T17" fmla="*/ 96 h 135"/>
                <a:gd name="T18" fmla="*/ 11 w 135"/>
                <a:gd name="T19" fmla="*/ 105 h 135"/>
                <a:gd name="T20" fmla="*/ 23 w 135"/>
                <a:gd name="T21" fmla="*/ 119 h 135"/>
                <a:gd name="T22" fmla="*/ 26 w 135"/>
                <a:gd name="T23" fmla="*/ 119 h 135"/>
                <a:gd name="T24" fmla="*/ 41 w 135"/>
                <a:gd name="T25" fmla="*/ 116 h 135"/>
                <a:gd name="T26" fmla="*/ 37 w 135"/>
                <a:gd name="T27" fmla="*/ 128 h 135"/>
                <a:gd name="T28" fmla="*/ 55 w 135"/>
                <a:gd name="T29" fmla="*/ 134 h 135"/>
                <a:gd name="T30" fmla="*/ 57 w 135"/>
                <a:gd name="T31" fmla="*/ 133 h 135"/>
                <a:gd name="T32" fmla="*/ 69 w 135"/>
                <a:gd name="T33" fmla="*/ 122 h 135"/>
                <a:gd name="T34" fmla="*/ 72 w 135"/>
                <a:gd name="T35" fmla="*/ 135 h 135"/>
                <a:gd name="T36" fmla="*/ 90 w 135"/>
                <a:gd name="T37" fmla="*/ 131 h 135"/>
                <a:gd name="T38" fmla="*/ 91 w 135"/>
                <a:gd name="T39" fmla="*/ 129 h 135"/>
                <a:gd name="T40" fmla="*/ 96 w 135"/>
                <a:gd name="T41" fmla="*/ 114 h 135"/>
                <a:gd name="T42" fmla="*/ 105 w 135"/>
                <a:gd name="T43" fmla="*/ 124 h 135"/>
                <a:gd name="T44" fmla="*/ 119 w 135"/>
                <a:gd name="T45" fmla="*/ 112 h 135"/>
                <a:gd name="T46" fmla="*/ 119 w 135"/>
                <a:gd name="T47" fmla="*/ 109 h 135"/>
                <a:gd name="T48" fmla="*/ 116 w 135"/>
                <a:gd name="T49" fmla="*/ 94 h 135"/>
                <a:gd name="T50" fmla="*/ 128 w 135"/>
                <a:gd name="T51" fmla="*/ 98 h 135"/>
                <a:gd name="T52" fmla="*/ 134 w 135"/>
                <a:gd name="T53" fmla="*/ 80 h 135"/>
                <a:gd name="T54" fmla="*/ 133 w 135"/>
                <a:gd name="T55" fmla="*/ 78 h 135"/>
                <a:gd name="T56" fmla="*/ 122 w 135"/>
                <a:gd name="T57" fmla="*/ 66 h 135"/>
                <a:gd name="T58" fmla="*/ 135 w 135"/>
                <a:gd name="T59" fmla="*/ 64 h 135"/>
                <a:gd name="T60" fmla="*/ 132 w 135"/>
                <a:gd name="T61" fmla="*/ 46 h 135"/>
                <a:gd name="T62" fmla="*/ 129 w 135"/>
                <a:gd name="T63" fmla="*/ 44 h 135"/>
                <a:gd name="T64" fmla="*/ 114 w 135"/>
                <a:gd name="T65" fmla="*/ 39 h 135"/>
                <a:gd name="T66" fmla="*/ 124 w 135"/>
                <a:gd name="T67" fmla="*/ 30 h 135"/>
                <a:gd name="T68" fmla="*/ 112 w 135"/>
                <a:gd name="T69" fmla="*/ 17 h 135"/>
                <a:gd name="T70" fmla="*/ 109 w 135"/>
                <a:gd name="T71" fmla="*/ 16 h 135"/>
                <a:gd name="T72" fmla="*/ 94 w 135"/>
                <a:gd name="T73" fmla="*/ 19 h 135"/>
                <a:gd name="T74" fmla="*/ 98 w 135"/>
                <a:gd name="T75" fmla="*/ 7 h 135"/>
                <a:gd name="T76" fmla="*/ 81 w 135"/>
                <a:gd name="T77" fmla="*/ 1 h 135"/>
                <a:gd name="T78" fmla="*/ 78 w 135"/>
                <a:gd name="T79" fmla="*/ 2 h 135"/>
                <a:gd name="T80" fmla="*/ 66 w 135"/>
                <a:gd name="T81" fmla="*/ 13 h 135"/>
                <a:gd name="T82" fmla="*/ 64 w 135"/>
                <a:gd name="T83" fmla="*/ 0 h 135"/>
                <a:gd name="T84" fmla="*/ 46 w 135"/>
                <a:gd name="T85" fmla="*/ 4 h 135"/>
                <a:gd name="T86" fmla="*/ 44 w 135"/>
                <a:gd name="T87" fmla="*/ 6 h 135"/>
                <a:gd name="T88" fmla="*/ 39 w 135"/>
                <a:gd name="T89" fmla="*/ 21 h 135"/>
                <a:gd name="T90" fmla="*/ 30 w 135"/>
                <a:gd name="T91" fmla="*/ 11 h 135"/>
                <a:gd name="T92" fmla="*/ 17 w 135"/>
                <a:gd name="T93" fmla="*/ 23 h 135"/>
                <a:gd name="T94" fmla="*/ 16 w 135"/>
                <a:gd name="T95" fmla="*/ 26 h 135"/>
                <a:gd name="T96" fmla="*/ 53 w 135"/>
                <a:gd name="T97" fmla="*/ 51 h 135"/>
                <a:gd name="T98" fmla="*/ 82 w 135"/>
                <a:gd name="T99" fmla="*/ 84 h 135"/>
                <a:gd name="T100" fmla="*/ 53 w 135"/>
                <a:gd name="T101" fmla="*/ 5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5" h="135">
                  <a:moveTo>
                    <a:pt x="24" y="34"/>
                  </a:moveTo>
                  <a:cubicBezTo>
                    <a:pt x="22" y="36"/>
                    <a:pt x="21" y="39"/>
                    <a:pt x="19" y="41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3"/>
                    <a:pt x="13" y="66"/>
                    <a:pt x="13" y="69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8" y="91"/>
                    <a:pt x="19" y="94"/>
                    <a:pt x="21" y="96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7" y="113"/>
                    <a:pt x="39" y="114"/>
                    <a:pt x="41" y="116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55" y="134"/>
                    <a:pt x="55" y="134"/>
                    <a:pt x="55" y="134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3" y="122"/>
                    <a:pt x="66" y="122"/>
                    <a:pt x="69" y="122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91" y="117"/>
                    <a:pt x="94" y="116"/>
                    <a:pt x="96" y="114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5" y="124"/>
                    <a:pt x="105" y="124"/>
                    <a:pt x="105" y="124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3" y="99"/>
                    <a:pt x="114" y="96"/>
                    <a:pt x="116" y="94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9" y="96"/>
                    <a:pt x="129" y="96"/>
                    <a:pt x="129" y="96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72"/>
                    <a:pt x="123" y="69"/>
                    <a:pt x="122" y="6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5" y="64"/>
                    <a:pt x="135" y="64"/>
                    <a:pt x="135" y="64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7" y="44"/>
                    <a:pt x="116" y="41"/>
                    <a:pt x="114" y="39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99" y="22"/>
                    <a:pt x="96" y="21"/>
                    <a:pt x="94" y="1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2" y="13"/>
                    <a:pt x="69" y="13"/>
                    <a:pt x="66" y="1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4" y="18"/>
                    <a:pt x="41" y="19"/>
                    <a:pt x="39" y="2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24" y="34"/>
                  </a:lnTo>
                  <a:close/>
                  <a:moveTo>
                    <a:pt x="53" y="51"/>
                  </a:moveTo>
                  <a:cubicBezTo>
                    <a:pt x="62" y="43"/>
                    <a:pt x="76" y="44"/>
                    <a:pt x="84" y="53"/>
                  </a:cubicBezTo>
                  <a:cubicBezTo>
                    <a:pt x="92" y="62"/>
                    <a:pt x="91" y="76"/>
                    <a:pt x="82" y="84"/>
                  </a:cubicBezTo>
                  <a:cubicBezTo>
                    <a:pt x="73" y="92"/>
                    <a:pt x="59" y="91"/>
                    <a:pt x="51" y="82"/>
                  </a:cubicBezTo>
                  <a:cubicBezTo>
                    <a:pt x="43" y="73"/>
                    <a:pt x="44" y="59"/>
                    <a:pt x="53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3DD689B-A874-2889-D44D-840FEC95C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1763" y="4219575"/>
              <a:ext cx="381000" cy="381000"/>
            </a:xfrm>
            <a:custGeom>
              <a:avLst/>
              <a:gdLst>
                <a:gd name="T0" fmla="*/ 29 w 200"/>
                <a:gd name="T1" fmla="*/ 61 h 200"/>
                <a:gd name="T2" fmla="*/ 11 w 200"/>
                <a:gd name="T3" fmla="*/ 55 h 200"/>
                <a:gd name="T4" fmla="*/ 3 w 200"/>
                <a:gd name="T5" fmla="*/ 81 h 200"/>
                <a:gd name="T6" fmla="*/ 4 w 200"/>
                <a:gd name="T7" fmla="*/ 85 h 200"/>
                <a:gd name="T8" fmla="*/ 19 w 200"/>
                <a:gd name="T9" fmla="*/ 102 h 200"/>
                <a:gd name="T10" fmla="*/ 0 w 200"/>
                <a:gd name="T11" fmla="*/ 106 h 200"/>
                <a:gd name="T12" fmla="*/ 6 w 200"/>
                <a:gd name="T13" fmla="*/ 132 h 200"/>
                <a:gd name="T14" fmla="*/ 10 w 200"/>
                <a:gd name="T15" fmla="*/ 135 h 200"/>
                <a:gd name="T16" fmla="*/ 31 w 200"/>
                <a:gd name="T17" fmla="*/ 142 h 200"/>
                <a:gd name="T18" fmla="*/ 17 w 200"/>
                <a:gd name="T19" fmla="*/ 155 h 200"/>
                <a:gd name="T20" fmla="*/ 35 w 200"/>
                <a:gd name="T21" fmla="*/ 175 h 200"/>
                <a:gd name="T22" fmla="*/ 39 w 200"/>
                <a:gd name="T23" fmla="*/ 175 h 200"/>
                <a:gd name="T24" fmla="*/ 61 w 200"/>
                <a:gd name="T25" fmla="*/ 171 h 200"/>
                <a:gd name="T26" fmla="*/ 55 w 200"/>
                <a:gd name="T27" fmla="*/ 189 h 200"/>
                <a:gd name="T28" fmla="*/ 81 w 200"/>
                <a:gd name="T29" fmla="*/ 197 h 200"/>
                <a:gd name="T30" fmla="*/ 85 w 200"/>
                <a:gd name="T31" fmla="*/ 195 h 200"/>
                <a:gd name="T32" fmla="*/ 102 w 200"/>
                <a:gd name="T33" fmla="*/ 181 h 200"/>
                <a:gd name="T34" fmla="*/ 106 w 200"/>
                <a:gd name="T35" fmla="*/ 200 h 200"/>
                <a:gd name="T36" fmla="*/ 132 w 200"/>
                <a:gd name="T37" fmla="*/ 194 h 200"/>
                <a:gd name="T38" fmla="*/ 135 w 200"/>
                <a:gd name="T39" fmla="*/ 190 h 200"/>
                <a:gd name="T40" fmla="*/ 142 w 200"/>
                <a:gd name="T41" fmla="*/ 169 h 200"/>
                <a:gd name="T42" fmla="*/ 155 w 200"/>
                <a:gd name="T43" fmla="*/ 183 h 200"/>
                <a:gd name="T44" fmla="*/ 175 w 200"/>
                <a:gd name="T45" fmla="*/ 165 h 200"/>
                <a:gd name="T46" fmla="*/ 175 w 200"/>
                <a:gd name="T47" fmla="*/ 161 h 200"/>
                <a:gd name="T48" fmla="*/ 171 w 200"/>
                <a:gd name="T49" fmla="*/ 139 h 200"/>
                <a:gd name="T50" fmla="*/ 189 w 200"/>
                <a:gd name="T51" fmla="*/ 145 h 200"/>
                <a:gd name="T52" fmla="*/ 197 w 200"/>
                <a:gd name="T53" fmla="*/ 119 h 200"/>
                <a:gd name="T54" fmla="*/ 195 w 200"/>
                <a:gd name="T55" fmla="*/ 115 h 200"/>
                <a:gd name="T56" fmla="*/ 181 w 200"/>
                <a:gd name="T57" fmla="*/ 98 h 200"/>
                <a:gd name="T58" fmla="*/ 200 w 200"/>
                <a:gd name="T59" fmla="*/ 94 h 200"/>
                <a:gd name="T60" fmla="*/ 194 w 200"/>
                <a:gd name="T61" fmla="*/ 68 h 200"/>
                <a:gd name="T62" fmla="*/ 190 w 200"/>
                <a:gd name="T63" fmla="*/ 65 h 200"/>
                <a:gd name="T64" fmla="*/ 169 w 200"/>
                <a:gd name="T65" fmla="*/ 58 h 200"/>
                <a:gd name="T66" fmla="*/ 183 w 200"/>
                <a:gd name="T67" fmla="*/ 45 h 200"/>
                <a:gd name="T68" fmla="*/ 165 w 200"/>
                <a:gd name="T69" fmla="*/ 25 h 200"/>
                <a:gd name="T70" fmla="*/ 161 w 200"/>
                <a:gd name="T71" fmla="*/ 25 h 200"/>
                <a:gd name="T72" fmla="*/ 139 w 200"/>
                <a:gd name="T73" fmla="*/ 29 h 200"/>
                <a:gd name="T74" fmla="*/ 145 w 200"/>
                <a:gd name="T75" fmla="*/ 11 h 200"/>
                <a:gd name="T76" fmla="*/ 119 w 200"/>
                <a:gd name="T77" fmla="*/ 3 h 200"/>
                <a:gd name="T78" fmla="*/ 115 w 200"/>
                <a:gd name="T79" fmla="*/ 4 h 200"/>
                <a:gd name="T80" fmla="*/ 98 w 200"/>
                <a:gd name="T81" fmla="*/ 19 h 200"/>
                <a:gd name="T82" fmla="*/ 94 w 200"/>
                <a:gd name="T83" fmla="*/ 0 h 200"/>
                <a:gd name="T84" fmla="*/ 68 w 200"/>
                <a:gd name="T85" fmla="*/ 6 h 200"/>
                <a:gd name="T86" fmla="*/ 65 w 200"/>
                <a:gd name="T87" fmla="*/ 10 h 200"/>
                <a:gd name="T88" fmla="*/ 58 w 200"/>
                <a:gd name="T89" fmla="*/ 31 h 200"/>
                <a:gd name="T90" fmla="*/ 45 w 200"/>
                <a:gd name="T91" fmla="*/ 17 h 200"/>
                <a:gd name="T92" fmla="*/ 25 w 200"/>
                <a:gd name="T93" fmla="*/ 35 h 200"/>
                <a:gd name="T94" fmla="*/ 25 w 200"/>
                <a:gd name="T95" fmla="*/ 39 h 200"/>
                <a:gd name="T96" fmla="*/ 78 w 200"/>
                <a:gd name="T97" fmla="*/ 76 h 200"/>
                <a:gd name="T98" fmla="*/ 122 w 200"/>
                <a:gd name="T99" fmla="*/ 124 h 200"/>
                <a:gd name="T100" fmla="*/ 78 w 200"/>
                <a:gd name="T101" fmla="*/ 7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200">
                  <a:moveTo>
                    <a:pt x="36" y="51"/>
                  </a:moveTo>
                  <a:cubicBezTo>
                    <a:pt x="33" y="54"/>
                    <a:pt x="31" y="58"/>
                    <a:pt x="29" y="61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4"/>
                    <a:pt x="19" y="98"/>
                    <a:pt x="19" y="10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7" y="135"/>
                    <a:pt x="29" y="138"/>
                    <a:pt x="31" y="14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7" y="155"/>
                    <a:pt x="17" y="155"/>
                    <a:pt x="17" y="155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7"/>
                    <a:pt x="58" y="169"/>
                    <a:pt x="61" y="171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4" y="198"/>
                    <a:pt x="84" y="198"/>
                    <a:pt x="84" y="198"/>
                  </a:cubicBezTo>
                  <a:cubicBezTo>
                    <a:pt x="85" y="195"/>
                    <a:pt x="85" y="195"/>
                    <a:pt x="85" y="195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94" y="180"/>
                    <a:pt x="98" y="181"/>
                    <a:pt x="102" y="181"/>
                  </a:cubicBezTo>
                  <a:cubicBezTo>
                    <a:pt x="105" y="197"/>
                    <a:pt x="105" y="197"/>
                    <a:pt x="105" y="197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32" y="194"/>
                    <a:pt x="132" y="194"/>
                    <a:pt x="132" y="19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5" y="190"/>
                    <a:pt x="135" y="190"/>
                    <a:pt x="135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5" y="173"/>
                    <a:pt x="138" y="171"/>
                    <a:pt x="142" y="169"/>
                  </a:cubicBezTo>
                  <a:cubicBezTo>
                    <a:pt x="153" y="181"/>
                    <a:pt x="153" y="181"/>
                    <a:pt x="153" y="181"/>
                  </a:cubicBezTo>
                  <a:cubicBezTo>
                    <a:pt x="155" y="183"/>
                    <a:pt x="155" y="183"/>
                    <a:pt x="155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1"/>
                    <a:pt x="175" y="161"/>
                    <a:pt x="175" y="161"/>
                  </a:cubicBezTo>
                  <a:cubicBezTo>
                    <a:pt x="164" y="149"/>
                    <a:pt x="164" y="149"/>
                    <a:pt x="164" y="149"/>
                  </a:cubicBezTo>
                  <a:cubicBezTo>
                    <a:pt x="167" y="146"/>
                    <a:pt x="169" y="142"/>
                    <a:pt x="171" y="139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1" y="102"/>
                    <a:pt x="181" y="98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3" y="65"/>
                    <a:pt x="171" y="62"/>
                    <a:pt x="169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49" y="36"/>
                    <a:pt x="149" y="36"/>
                    <a:pt x="149" y="36"/>
                  </a:cubicBezTo>
                  <a:cubicBezTo>
                    <a:pt x="145" y="33"/>
                    <a:pt x="142" y="31"/>
                    <a:pt x="139" y="29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5" y="11"/>
                    <a:pt x="145" y="11"/>
                    <a:pt x="145" y="11"/>
                  </a:cubicBezTo>
                  <a:cubicBezTo>
                    <a:pt x="142" y="10"/>
                    <a:pt x="142" y="10"/>
                    <a:pt x="142" y="10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5" y="27"/>
                    <a:pt x="62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6" y="51"/>
                  </a:lnTo>
                  <a:close/>
                  <a:moveTo>
                    <a:pt x="78" y="76"/>
                  </a:moveTo>
                  <a:cubicBezTo>
                    <a:pt x="92" y="64"/>
                    <a:pt x="112" y="65"/>
                    <a:pt x="124" y="78"/>
                  </a:cubicBezTo>
                  <a:cubicBezTo>
                    <a:pt x="136" y="92"/>
                    <a:pt x="135" y="112"/>
                    <a:pt x="122" y="124"/>
                  </a:cubicBezTo>
                  <a:cubicBezTo>
                    <a:pt x="108" y="136"/>
                    <a:pt x="88" y="135"/>
                    <a:pt x="76" y="122"/>
                  </a:cubicBezTo>
                  <a:cubicBezTo>
                    <a:pt x="64" y="108"/>
                    <a:pt x="65" y="88"/>
                    <a:pt x="78" y="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567505F-0E2F-9A32-E805-3330EB267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6626" y="3556000"/>
              <a:ext cx="379413" cy="377825"/>
            </a:xfrm>
            <a:custGeom>
              <a:avLst/>
              <a:gdLst>
                <a:gd name="T0" fmla="*/ 29 w 199"/>
                <a:gd name="T1" fmla="*/ 61 h 199"/>
                <a:gd name="T2" fmla="*/ 11 w 199"/>
                <a:gd name="T3" fmla="*/ 55 h 199"/>
                <a:gd name="T4" fmla="*/ 2 w 199"/>
                <a:gd name="T5" fmla="*/ 80 h 199"/>
                <a:gd name="T6" fmla="*/ 4 w 199"/>
                <a:gd name="T7" fmla="*/ 84 h 199"/>
                <a:gd name="T8" fmla="*/ 19 w 199"/>
                <a:gd name="T9" fmla="*/ 101 h 199"/>
                <a:gd name="T10" fmla="*/ 0 w 199"/>
                <a:gd name="T11" fmla="*/ 105 h 199"/>
                <a:gd name="T12" fmla="*/ 6 w 199"/>
                <a:gd name="T13" fmla="*/ 132 h 199"/>
                <a:gd name="T14" fmla="*/ 10 w 199"/>
                <a:gd name="T15" fmla="*/ 134 h 199"/>
                <a:gd name="T16" fmla="*/ 31 w 199"/>
                <a:gd name="T17" fmla="*/ 141 h 199"/>
                <a:gd name="T18" fmla="*/ 17 w 199"/>
                <a:gd name="T19" fmla="*/ 154 h 199"/>
                <a:gd name="T20" fmla="*/ 35 w 199"/>
                <a:gd name="T21" fmla="*/ 174 h 199"/>
                <a:gd name="T22" fmla="*/ 39 w 199"/>
                <a:gd name="T23" fmla="*/ 175 h 199"/>
                <a:gd name="T24" fmla="*/ 61 w 199"/>
                <a:gd name="T25" fmla="*/ 170 h 199"/>
                <a:gd name="T26" fmla="*/ 55 w 199"/>
                <a:gd name="T27" fmla="*/ 189 h 199"/>
                <a:gd name="T28" fmla="*/ 81 w 199"/>
                <a:gd name="T29" fmla="*/ 197 h 199"/>
                <a:gd name="T30" fmla="*/ 85 w 199"/>
                <a:gd name="T31" fmla="*/ 195 h 199"/>
                <a:gd name="T32" fmla="*/ 102 w 199"/>
                <a:gd name="T33" fmla="*/ 180 h 199"/>
                <a:gd name="T34" fmla="*/ 106 w 199"/>
                <a:gd name="T35" fmla="*/ 199 h 199"/>
                <a:gd name="T36" fmla="*/ 132 w 199"/>
                <a:gd name="T37" fmla="*/ 193 h 199"/>
                <a:gd name="T38" fmla="*/ 134 w 199"/>
                <a:gd name="T39" fmla="*/ 190 h 199"/>
                <a:gd name="T40" fmla="*/ 142 w 199"/>
                <a:gd name="T41" fmla="*/ 168 h 199"/>
                <a:gd name="T42" fmla="*/ 155 w 199"/>
                <a:gd name="T43" fmla="*/ 183 h 199"/>
                <a:gd name="T44" fmla="*/ 175 w 199"/>
                <a:gd name="T45" fmla="*/ 165 h 199"/>
                <a:gd name="T46" fmla="*/ 175 w 199"/>
                <a:gd name="T47" fmla="*/ 160 h 199"/>
                <a:gd name="T48" fmla="*/ 171 w 199"/>
                <a:gd name="T49" fmla="*/ 138 h 199"/>
                <a:gd name="T50" fmla="*/ 189 w 199"/>
                <a:gd name="T51" fmla="*/ 144 h 199"/>
                <a:gd name="T52" fmla="*/ 197 w 199"/>
                <a:gd name="T53" fmla="*/ 119 h 199"/>
                <a:gd name="T54" fmla="*/ 195 w 199"/>
                <a:gd name="T55" fmla="*/ 115 h 199"/>
                <a:gd name="T56" fmla="*/ 181 w 199"/>
                <a:gd name="T57" fmla="*/ 98 h 199"/>
                <a:gd name="T58" fmla="*/ 199 w 199"/>
                <a:gd name="T59" fmla="*/ 94 h 199"/>
                <a:gd name="T60" fmla="*/ 194 w 199"/>
                <a:gd name="T61" fmla="*/ 67 h 199"/>
                <a:gd name="T62" fmla="*/ 190 w 199"/>
                <a:gd name="T63" fmla="*/ 65 h 199"/>
                <a:gd name="T64" fmla="*/ 169 w 199"/>
                <a:gd name="T65" fmla="*/ 58 h 199"/>
                <a:gd name="T66" fmla="*/ 183 w 199"/>
                <a:gd name="T67" fmla="*/ 45 h 199"/>
                <a:gd name="T68" fmla="*/ 165 w 199"/>
                <a:gd name="T69" fmla="*/ 25 h 199"/>
                <a:gd name="T70" fmla="*/ 161 w 199"/>
                <a:gd name="T71" fmla="*/ 24 h 199"/>
                <a:gd name="T72" fmla="*/ 139 w 199"/>
                <a:gd name="T73" fmla="*/ 29 h 199"/>
                <a:gd name="T74" fmla="*/ 145 w 199"/>
                <a:gd name="T75" fmla="*/ 10 h 199"/>
                <a:gd name="T76" fmla="*/ 119 w 199"/>
                <a:gd name="T77" fmla="*/ 2 h 199"/>
                <a:gd name="T78" fmla="*/ 115 w 199"/>
                <a:gd name="T79" fmla="*/ 4 h 199"/>
                <a:gd name="T80" fmla="*/ 98 w 199"/>
                <a:gd name="T81" fmla="*/ 19 h 199"/>
                <a:gd name="T82" fmla="*/ 94 w 199"/>
                <a:gd name="T83" fmla="*/ 0 h 199"/>
                <a:gd name="T84" fmla="*/ 68 w 199"/>
                <a:gd name="T85" fmla="*/ 6 h 199"/>
                <a:gd name="T86" fmla="*/ 65 w 199"/>
                <a:gd name="T87" fmla="*/ 9 h 199"/>
                <a:gd name="T88" fmla="*/ 58 w 199"/>
                <a:gd name="T89" fmla="*/ 31 h 199"/>
                <a:gd name="T90" fmla="*/ 45 w 199"/>
                <a:gd name="T91" fmla="*/ 16 h 199"/>
                <a:gd name="T92" fmla="*/ 25 w 199"/>
                <a:gd name="T93" fmla="*/ 34 h 199"/>
                <a:gd name="T94" fmla="*/ 25 w 199"/>
                <a:gd name="T95" fmla="*/ 39 h 199"/>
                <a:gd name="T96" fmla="*/ 78 w 199"/>
                <a:gd name="T97" fmla="*/ 75 h 199"/>
                <a:gd name="T98" fmla="*/ 122 w 199"/>
                <a:gd name="T99" fmla="*/ 124 h 199"/>
                <a:gd name="T100" fmla="*/ 78 w 199"/>
                <a:gd name="T101" fmla="*/ 7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9" h="199">
                  <a:moveTo>
                    <a:pt x="36" y="51"/>
                  </a:moveTo>
                  <a:cubicBezTo>
                    <a:pt x="33" y="54"/>
                    <a:pt x="31" y="57"/>
                    <a:pt x="29" y="61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9" y="93"/>
                    <a:pt x="19" y="97"/>
                    <a:pt x="19" y="101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7" y="134"/>
                    <a:pt x="29" y="138"/>
                    <a:pt x="31" y="14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35" y="174"/>
                    <a:pt x="35" y="174"/>
                    <a:pt x="35" y="174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6"/>
                    <a:pt x="58" y="168"/>
                    <a:pt x="61" y="170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4" y="198"/>
                    <a:pt x="84" y="198"/>
                    <a:pt x="84" y="198"/>
                  </a:cubicBezTo>
                  <a:cubicBezTo>
                    <a:pt x="85" y="195"/>
                    <a:pt x="85" y="195"/>
                    <a:pt x="85" y="195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94" y="180"/>
                    <a:pt x="98" y="180"/>
                    <a:pt x="102" y="180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09" y="198"/>
                    <a:pt x="109" y="198"/>
                    <a:pt x="109" y="198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5" y="172"/>
                    <a:pt x="138" y="170"/>
                    <a:pt x="142" y="168"/>
                  </a:cubicBezTo>
                  <a:cubicBezTo>
                    <a:pt x="153" y="181"/>
                    <a:pt x="153" y="181"/>
                    <a:pt x="153" y="181"/>
                  </a:cubicBezTo>
                  <a:cubicBezTo>
                    <a:pt x="155" y="183"/>
                    <a:pt x="155" y="183"/>
                    <a:pt x="155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0"/>
                    <a:pt x="175" y="160"/>
                    <a:pt x="175" y="160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6" y="145"/>
                    <a:pt x="169" y="142"/>
                    <a:pt x="171" y="138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1" y="102"/>
                    <a:pt x="181" y="98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5"/>
                    <a:pt x="171" y="61"/>
                    <a:pt x="169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2"/>
                    <a:pt x="163" y="22"/>
                    <a:pt x="163" y="22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5" y="33"/>
                    <a:pt x="142" y="31"/>
                    <a:pt x="139" y="29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5" y="27"/>
                    <a:pt x="61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6" y="51"/>
                  </a:lnTo>
                  <a:close/>
                  <a:moveTo>
                    <a:pt x="78" y="75"/>
                  </a:moveTo>
                  <a:cubicBezTo>
                    <a:pt x="91" y="63"/>
                    <a:pt x="112" y="65"/>
                    <a:pt x="124" y="78"/>
                  </a:cubicBezTo>
                  <a:cubicBezTo>
                    <a:pt x="136" y="91"/>
                    <a:pt x="135" y="112"/>
                    <a:pt x="122" y="124"/>
                  </a:cubicBezTo>
                  <a:cubicBezTo>
                    <a:pt x="108" y="136"/>
                    <a:pt x="88" y="134"/>
                    <a:pt x="76" y="121"/>
                  </a:cubicBezTo>
                  <a:cubicBezTo>
                    <a:pt x="64" y="108"/>
                    <a:pt x="65" y="87"/>
                    <a:pt x="78" y="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1505A445-F7DE-D992-0D8E-40C0067D1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5863" y="3060700"/>
              <a:ext cx="379413" cy="377825"/>
            </a:xfrm>
            <a:custGeom>
              <a:avLst/>
              <a:gdLst>
                <a:gd name="T0" fmla="*/ 29 w 199"/>
                <a:gd name="T1" fmla="*/ 61 h 199"/>
                <a:gd name="T2" fmla="*/ 10 w 199"/>
                <a:gd name="T3" fmla="*/ 55 h 199"/>
                <a:gd name="T4" fmla="*/ 2 w 199"/>
                <a:gd name="T5" fmla="*/ 81 h 199"/>
                <a:gd name="T6" fmla="*/ 4 w 199"/>
                <a:gd name="T7" fmla="*/ 84 h 199"/>
                <a:gd name="T8" fmla="*/ 19 w 199"/>
                <a:gd name="T9" fmla="*/ 101 h 199"/>
                <a:gd name="T10" fmla="*/ 0 w 199"/>
                <a:gd name="T11" fmla="*/ 105 h 199"/>
                <a:gd name="T12" fmla="*/ 6 w 199"/>
                <a:gd name="T13" fmla="*/ 132 h 199"/>
                <a:gd name="T14" fmla="*/ 9 w 199"/>
                <a:gd name="T15" fmla="*/ 134 h 199"/>
                <a:gd name="T16" fmla="*/ 31 w 199"/>
                <a:gd name="T17" fmla="*/ 141 h 199"/>
                <a:gd name="T18" fmla="*/ 16 w 199"/>
                <a:gd name="T19" fmla="*/ 154 h 199"/>
                <a:gd name="T20" fmla="*/ 34 w 199"/>
                <a:gd name="T21" fmla="*/ 174 h 199"/>
                <a:gd name="T22" fmla="*/ 39 w 199"/>
                <a:gd name="T23" fmla="*/ 175 h 199"/>
                <a:gd name="T24" fmla="*/ 61 w 199"/>
                <a:gd name="T25" fmla="*/ 170 h 199"/>
                <a:gd name="T26" fmla="*/ 55 w 199"/>
                <a:gd name="T27" fmla="*/ 189 h 199"/>
                <a:gd name="T28" fmla="*/ 81 w 199"/>
                <a:gd name="T29" fmla="*/ 197 h 199"/>
                <a:gd name="T30" fmla="*/ 84 w 199"/>
                <a:gd name="T31" fmla="*/ 195 h 199"/>
                <a:gd name="T32" fmla="*/ 101 w 199"/>
                <a:gd name="T33" fmla="*/ 180 h 199"/>
                <a:gd name="T34" fmla="*/ 105 w 199"/>
                <a:gd name="T35" fmla="*/ 199 h 199"/>
                <a:gd name="T36" fmla="*/ 132 w 199"/>
                <a:gd name="T37" fmla="*/ 193 h 199"/>
                <a:gd name="T38" fmla="*/ 134 w 199"/>
                <a:gd name="T39" fmla="*/ 190 h 199"/>
                <a:gd name="T40" fmla="*/ 141 w 199"/>
                <a:gd name="T41" fmla="*/ 168 h 199"/>
                <a:gd name="T42" fmla="*/ 154 w 199"/>
                <a:gd name="T43" fmla="*/ 183 h 199"/>
                <a:gd name="T44" fmla="*/ 174 w 199"/>
                <a:gd name="T45" fmla="*/ 165 h 199"/>
                <a:gd name="T46" fmla="*/ 175 w 199"/>
                <a:gd name="T47" fmla="*/ 160 h 199"/>
                <a:gd name="T48" fmla="*/ 170 w 199"/>
                <a:gd name="T49" fmla="*/ 138 h 199"/>
                <a:gd name="T50" fmla="*/ 189 w 199"/>
                <a:gd name="T51" fmla="*/ 144 h 199"/>
                <a:gd name="T52" fmla="*/ 197 w 199"/>
                <a:gd name="T53" fmla="*/ 119 h 199"/>
                <a:gd name="T54" fmla="*/ 195 w 199"/>
                <a:gd name="T55" fmla="*/ 115 h 199"/>
                <a:gd name="T56" fmla="*/ 180 w 199"/>
                <a:gd name="T57" fmla="*/ 98 h 199"/>
                <a:gd name="T58" fmla="*/ 199 w 199"/>
                <a:gd name="T59" fmla="*/ 94 h 199"/>
                <a:gd name="T60" fmla="*/ 194 w 199"/>
                <a:gd name="T61" fmla="*/ 67 h 199"/>
                <a:gd name="T62" fmla="*/ 190 w 199"/>
                <a:gd name="T63" fmla="*/ 65 h 199"/>
                <a:gd name="T64" fmla="*/ 168 w 199"/>
                <a:gd name="T65" fmla="*/ 58 h 199"/>
                <a:gd name="T66" fmla="*/ 183 w 199"/>
                <a:gd name="T67" fmla="*/ 45 h 199"/>
                <a:gd name="T68" fmla="*/ 165 w 199"/>
                <a:gd name="T69" fmla="*/ 25 h 199"/>
                <a:gd name="T70" fmla="*/ 161 w 199"/>
                <a:gd name="T71" fmla="*/ 24 h 199"/>
                <a:gd name="T72" fmla="*/ 138 w 199"/>
                <a:gd name="T73" fmla="*/ 29 h 199"/>
                <a:gd name="T74" fmla="*/ 144 w 199"/>
                <a:gd name="T75" fmla="*/ 10 h 199"/>
                <a:gd name="T76" fmla="*/ 119 w 199"/>
                <a:gd name="T77" fmla="*/ 2 h 199"/>
                <a:gd name="T78" fmla="*/ 115 w 199"/>
                <a:gd name="T79" fmla="*/ 4 h 199"/>
                <a:gd name="T80" fmla="*/ 98 w 199"/>
                <a:gd name="T81" fmla="*/ 19 h 199"/>
                <a:gd name="T82" fmla="*/ 94 w 199"/>
                <a:gd name="T83" fmla="*/ 0 h 199"/>
                <a:gd name="T84" fmla="*/ 67 w 199"/>
                <a:gd name="T85" fmla="*/ 6 h 199"/>
                <a:gd name="T86" fmla="*/ 65 w 199"/>
                <a:gd name="T87" fmla="*/ 9 h 199"/>
                <a:gd name="T88" fmla="*/ 58 w 199"/>
                <a:gd name="T89" fmla="*/ 31 h 199"/>
                <a:gd name="T90" fmla="*/ 45 w 199"/>
                <a:gd name="T91" fmla="*/ 16 h 199"/>
                <a:gd name="T92" fmla="*/ 25 w 199"/>
                <a:gd name="T93" fmla="*/ 34 h 199"/>
                <a:gd name="T94" fmla="*/ 25 w 199"/>
                <a:gd name="T95" fmla="*/ 39 h 199"/>
                <a:gd name="T96" fmla="*/ 78 w 199"/>
                <a:gd name="T97" fmla="*/ 75 h 199"/>
                <a:gd name="T98" fmla="*/ 121 w 199"/>
                <a:gd name="T99" fmla="*/ 124 h 199"/>
                <a:gd name="T100" fmla="*/ 78 w 199"/>
                <a:gd name="T101" fmla="*/ 7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9" h="199">
                  <a:moveTo>
                    <a:pt x="35" y="51"/>
                  </a:moveTo>
                  <a:cubicBezTo>
                    <a:pt x="33" y="54"/>
                    <a:pt x="31" y="57"/>
                    <a:pt x="29" y="61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9" y="93"/>
                    <a:pt x="19" y="97"/>
                    <a:pt x="19" y="101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7" y="134"/>
                    <a:pt x="29" y="138"/>
                    <a:pt x="31" y="14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8" y="157"/>
                    <a:pt x="18" y="157"/>
                    <a:pt x="18" y="157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6"/>
                    <a:pt x="57" y="168"/>
                    <a:pt x="61" y="170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3" y="198"/>
                    <a:pt x="83" y="198"/>
                    <a:pt x="83" y="198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93" y="180"/>
                    <a:pt x="97" y="180"/>
                    <a:pt x="101" y="180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4" y="172"/>
                    <a:pt x="138" y="171"/>
                    <a:pt x="141" y="168"/>
                  </a:cubicBezTo>
                  <a:cubicBezTo>
                    <a:pt x="152" y="181"/>
                    <a:pt x="152" y="181"/>
                    <a:pt x="152" y="181"/>
                  </a:cubicBezTo>
                  <a:cubicBezTo>
                    <a:pt x="154" y="183"/>
                    <a:pt x="154" y="183"/>
                    <a:pt x="154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0"/>
                    <a:pt x="175" y="160"/>
                    <a:pt x="175" y="160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6" y="145"/>
                    <a:pt x="168" y="142"/>
                    <a:pt x="170" y="138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0" y="102"/>
                    <a:pt x="180" y="98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2" y="65"/>
                    <a:pt x="171" y="61"/>
                    <a:pt x="168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2"/>
                    <a:pt x="163" y="22"/>
                    <a:pt x="163" y="22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3"/>
                    <a:pt x="142" y="31"/>
                    <a:pt x="138" y="29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5" y="27"/>
                    <a:pt x="61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5" y="51"/>
                  </a:lnTo>
                  <a:close/>
                  <a:moveTo>
                    <a:pt x="78" y="75"/>
                  </a:moveTo>
                  <a:cubicBezTo>
                    <a:pt x="91" y="64"/>
                    <a:pt x="112" y="65"/>
                    <a:pt x="124" y="78"/>
                  </a:cubicBezTo>
                  <a:cubicBezTo>
                    <a:pt x="136" y="91"/>
                    <a:pt x="135" y="112"/>
                    <a:pt x="121" y="124"/>
                  </a:cubicBezTo>
                  <a:cubicBezTo>
                    <a:pt x="108" y="136"/>
                    <a:pt x="88" y="135"/>
                    <a:pt x="76" y="121"/>
                  </a:cubicBezTo>
                  <a:cubicBezTo>
                    <a:pt x="64" y="108"/>
                    <a:pt x="65" y="87"/>
                    <a:pt x="78" y="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62C8A02-3491-E655-917C-1D2991139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8876" y="2938463"/>
              <a:ext cx="241300" cy="242887"/>
            </a:xfrm>
            <a:custGeom>
              <a:avLst/>
              <a:gdLst>
                <a:gd name="T0" fmla="*/ 18 w 127"/>
                <a:gd name="T1" fmla="*/ 39 h 128"/>
                <a:gd name="T2" fmla="*/ 7 w 127"/>
                <a:gd name="T3" fmla="*/ 35 h 128"/>
                <a:gd name="T4" fmla="*/ 1 w 127"/>
                <a:gd name="T5" fmla="*/ 52 h 128"/>
                <a:gd name="T6" fmla="*/ 3 w 127"/>
                <a:gd name="T7" fmla="*/ 54 h 128"/>
                <a:gd name="T8" fmla="*/ 12 w 127"/>
                <a:gd name="T9" fmla="*/ 65 h 128"/>
                <a:gd name="T10" fmla="*/ 0 w 127"/>
                <a:gd name="T11" fmla="*/ 68 h 128"/>
                <a:gd name="T12" fmla="*/ 4 w 127"/>
                <a:gd name="T13" fmla="*/ 85 h 128"/>
                <a:gd name="T14" fmla="*/ 6 w 127"/>
                <a:gd name="T15" fmla="*/ 86 h 128"/>
                <a:gd name="T16" fmla="*/ 20 w 127"/>
                <a:gd name="T17" fmla="*/ 91 h 128"/>
                <a:gd name="T18" fmla="*/ 10 w 127"/>
                <a:gd name="T19" fmla="*/ 99 h 128"/>
                <a:gd name="T20" fmla="*/ 22 w 127"/>
                <a:gd name="T21" fmla="*/ 112 h 128"/>
                <a:gd name="T22" fmla="*/ 25 w 127"/>
                <a:gd name="T23" fmla="*/ 112 h 128"/>
                <a:gd name="T24" fmla="*/ 39 w 127"/>
                <a:gd name="T25" fmla="*/ 109 h 128"/>
                <a:gd name="T26" fmla="*/ 35 w 127"/>
                <a:gd name="T27" fmla="*/ 121 h 128"/>
                <a:gd name="T28" fmla="*/ 51 w 127"/>
                <a:gd name="T29" fmla="*/ 126 h 128"/>
                <a:gd name="T30" fmla="*/ 54 w 127"/>
                <a:gd name="T31" fmla="*/ 125 h 128"/>
                <a:gd name="T32" fmla="*/ 65 w 127"/>
                <a:gd name="T33" fmla="*/ 116 h 128"/>
                <a:gd name="T34" fmla="*/ 67 w 127"/>
                <a:gd name="T35" fmla="*/ 128 h 128"/>
                <a:gd name="T36" fmla="*/ 84 w 127"/>
                <a:gd name="T37" fmla="*/ 124 h 128"/>
                <a:gd name="T38" fmla="*/ 86 w 127"/>
                <a:gd name="T39" fmla="*/ 122 h 128"/>
                <a:gd name="T40" fmla="*/ 90 w 127"/>
                <a:gd name="T41" fmla="*/ 108 h 128"/>
                <a:gd name="T42" fmla="*/ 99 w 127"/>
                <a:gd name="T43" fmla="*/ 117 h 128"/>
                <a:gd name="T44" fmla="*/ 111 w 127"/>
                <a:gd name="T45" fmla="*/ 106 h 128"/>
                <a:gd name="T46" fmla="*/ 112 w 127"/>
                <a:gd name="T47" fmla="*/ 103 h 128"/>
                <a:gd name="T48" fmla="*/ 109 w 127"/>
                <a:gd name="T49" fmla="*/ 89 h 128"/>
                <a:gd name="T50" fmla="*/ 121 w 127"/>
                <a:gd name="T51" fmla="*/ 93 h 128"/>
                <a:gd name="T52" fmla="*/ 126 w 127"/>
                <a:gd name="T53" fmla="*/ 76 h 128"/>
                <a:gd name="T54" fmla="*/ 125 w 127"/>
                <a:gd name="T55" fmla="*/ 74 h 128"/>
                <a:gd name="T56" fmla="*/ 115 w 127"/>
                <a:gd name="T57" fmla="*/ 63 h 128"/>
                <a:gd name="T58" fmla="*/ 127 w 127"/>
                <a:gd name="T59" fmla="*/ 60 h 128"/>
                <a:gd name="T60" fmla="*/ 124 w 127"/>
                <a:gd name="T61" fmla="*/ 43 h 128"/>
                <a:gd name="T62" fmla="*/ 121 w 127"/>
                <a:gd name="T63" fmla="*/ 42 h 128"/>
                <a:gd name="T64" fmla="*/ 108 w 127"/>
                <a:gd name="T65" fmla="*/ 37 h 128"/>
                <a:gd name="T66" fmla="*/ 117 w 127"/>
                <a:gd name="T67" fmla="*/ 29 h 128"/>
                <a:gd name="T68" fmla="*/ 105 w 127"/>
                <a:gd name="T69" fmla="*/ 16 h 128"/>
                <a:gd name="T70" fmla="*/ 102 w 127"/>
                <a:gd name="T71" fmla="*/ 16 h 128"/>
                <a:gd name="T72" fmla="*/ 88 w 127"/>
                <a:gd name="T73" fmla="*/ 19 h 128"/>
                <a:gd name="T74" fmla="*/ 92 w 127"/>
                <a:gd name="T75" fmla="*/ 7 h 128"/>
                <a:gd name="T76" fmla="*/ 76 w 127"/>
                <a:gd name="T77" fmla="*/ 2 h 128"/>
                <a:gd name="T78" fmla="*/ 73 w 127"/>
                <a:gd name="T79" fmla="*/ 3 h 128"/>
                <a:gd name="T80" fmla="*/ 62 w 127"/>
                <a:gd name="T81" fmla="*/ 12 h 128"/>
                <a:gd name="T82" fmla="*/ 60 w 127"/>
                <a:gd name="T83" fmla="*/ 0 h 128"/>
                <a:gd name="T84" fmla="*/ 43 w 127"/>
                <a:gd name="T85" fmla="*/ 4 h 128"/>
                <a:gd name="T86" fmla="*/ 41 w 127"/>
                <a:gd name="T87" fmla="*/ 6 h 128"/>
                <a:gd name="T88" fmla="*/ 37 w 127"/>
                <a:gd name="T89" fmla="*/ 20 h 128"/>
                <a:gd name="T90" fmla="*/ 28 w 127"/>
                <a:gd name="T91" fmla="*/ 11 h 128"/>
                <a:gd name="T92" fmla="*/ 16 w 127"/>
                <a:gd name="T93" fmla="*/ 22 h 128"/>
                <a:gd name="T94" fmla="*/ 16 w 127"/>
                <a:gd name="T95" fmla="*/ 25 h 128"/>
                <a:gd name="T96" fmla="*/ 50 w 127"/>
                <a:gd name="T97" fmla="*/ 49 h 128"/>
                <a:gd name="T98" fmla="*/ 77 w 127"/>
                <a:gd name="T99" fmla="*/ 79 h 128"/>
                <a:gd name="T100" fmla="*/ 50 w 127"/>
                <a:gd name="T101" fmla="*/ 4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" h="128">
                  <a:moveTo>
                    <a:pt x="23" y="33"/>
                  </a:moveTo>
                  <a:cubicBezTo>
                    <a:pt x="21" y="35"/>
                    <a:pt x="20" y="37"/>
                    <a:pt x="1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60"/>
                    <a:pt x="12" y="63"/>
                    <a:pt x="12" y="65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7" y="86"/>
                    <a:pt x="18" y="89"/>
                    <a:pt x="20" y="91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22" y="112"/>
                    <a:pt x="22" y="112"/>
                    <a:pt x="22" y="11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4" y="107"/>
                    <a:pt x="37" y="108"/>
                    <a:pt x="39" y="10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5"/>
                    <a:pt x="54" y="125"/>
                    <a:pt x="54" y="12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60" y="115"/>
                    <a:pt x="62" y="116"/>
                    <a:pt x="65" y="116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84" y="124"/>
                    <a:pt x="84" y="124"/>
                    <a:pt x="84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6" y="111"/>
                    <a:pt x="88" y="109"/>
                    <a:pt x="90" y="108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6" y="93"/>
                    <a:pt x="108" y="91"/>
                    <a:pt x="109" y="8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68"/>
                    <a:pt x="115" y="65"/>
                    <a:pt x="115" y="63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2"/>
                    <a:pt x="109" y="39"/>
                    <a:pt x="108" y="37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3" y="21"/>
                    <a:pt x="90" y="20"/>
                    <a:pt x="88" y="1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8" y="13"/>
                    <a:pt x="65" y="12"/>
                    <a:pt x="62" y="1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1" y="17"/>
                    <a:pt x="39" y="19"/>
                    <a:pt x="37" y="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6" y="25"/>
                    <a:pt x="16" y="25"/>
                    <a:pt x="16" y="25"/>
                  </a:cubicBezTo>
                  <a:lnTo>
                    <a:pt x="23" y="33"/>
                  </a:lnTo>
                  <a:close/>
                  <a:moveTo>
                    <a:pt x="50" y="49"/>
                  </a:moveTo>
                  <a:cubicBezTo>
                    <a:pt x="58" y="41"/>
                    <a:pt x="71" y="42"/>
                    <a:pt x="79" y="50"/>
                  </a:cubicBezTo>
                  <a:cubicBezTo>
                    <a:pt x="87" y="59"/>
                    <a:pt x="86" y="72"/>
                    <a:pt x="77" y="79"/>
                  </a:cubicBezTo>
                  <a:cubicBezTo>
                    <a:pt x="69" y="87"/>
                    <a:pt x="56" y="86"/>
                    <a:pt x="48" y="78"/>
                  </a:cubicBezTo>
                  <a:cubicBezTo>
                    <a:pt x="41" y="69"/>
                    <a:pt x="41" y="56"/>
                    <a:pt x="50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3A9D09B5-3D6F-5F2C-D683-3422FE0C9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1301" y="2571750"/>
              <a:ext cx="871538" cy="869950"/>
            </a:xfrm>
            <a:custGeom>
              <a:avLst/>
              <a:gdLst>
                <a:gd name="T0" fmla="*/ 458 w 458"/>
                <a:gd name="T1" fmla="*/ 262 h 458"/>
                <a:gd name="T2" fmla="*/ 458 w 458"/>
                <a:gd name="T3" fmla="*/ 197 h 458"/>
                <a:gd name="T4" fmla="*/ 389 w 458"/>
                <a:gd name="T5" fmla="*/ 197 h 458"/>
                <a:gd name="T6" fmla="*/ 367 w 458"/>
                <a:gd name="T7" fmla="*/ 141 h 458"/>
                <a:gd name="T8" fmla="*/ 416 w 458"/>
                <a:gd name="T9" fmla="*/ 92 h 458"/>
                <a:gd name="T10" fmla="*/ 370 w 458"/>
                <a:gd name="T11" fmla="*/ 46 h 458"/>
                <a:gd name="T12" fmla="*/ 321 w 458"/>
                <a:gd name="T13" fmla="*/ 94 h 458"/>
                <a:gd name="T14" fmla="*/ 262 w 458"/>
                <a:gd name="T15" fmla="*/ 69 h 458"/>
                <a:gd name="T16" fmla="*/ 262 w 458"/>
                <a:gd name="T17" fmla="*/ 0 h 458"/>
                <a:gd name="T18" fmla="*/ 196 w 458"/>
                <a:gd name="T19" fmla="*/ 0 h 458"/>
                <a:gd name="T20" fmla="*/ 196 w 458"/>
                <a:gd name="T21" fmla="*/ 69 h 458"/>
                <a:gd name="T22" fmla="*/ 139 w 458"/>
                <a:gd name="T23" fmla="*/ 93 h 458"/>
                <a:gd name="T24" fmla="*/ 92 w 458"/>
                <a:gd name="T25" fmla="*/ 46 h 458"/>
                <a:gd name="T26" fmla="*/ 46 w 458"/>
                <a:gd name="T27" fmla="*/ 92 h 458"/>
                <a:gd name="T28" fmla="*/ 93 w 458"/>
                <a:gd name="T29" fmla="*/ 139 h 458"/>
                <a:gd name="T30" fmla="*/ 69 w 458"/>
                <a:gd name="T31" fmla="*/ 197 h 458"/>
                <a:gd name="T32" fmla="*/ 0 w 458"/>
                <a:gd name="T33" fmla="*/ 197 h 458"/>
                <a:gd name="T34" fmla="*/ 0 w 458"/>
                <a:gd name="T35" fmla="*/ 262 h 458"/>
                <a:gd name="T36" fmla="*/ 69 w 458"/>
                <a:gd name="T37" fmla="*/ 262 h 458"/>
                <a:gd name="T38" fmla="*/ 94 w 458"/>
                <a:gd name="T39" fmla="*/ 321 h 458"/>
                <a:gd name="T40" fmla="*/ 46 w 458"/>
                <a:gd name="T41" fmla="*/ 370 h 458"/>
                <a:gd name="T42" fmla="*/ 92 w 458"/>
                <a:gd name="T43" fmla="*/ 416 h 458"/>
                <a:gd name="T44" fmla="*/ 141 w 458"/>
                <a:gd name="T45" fmla="*/ 367 h 458"/>
                <a:gd name="T46" fmla="*/ 196 w 458"/>
                <a:gd name="T47" fmla="*/ 390 h 458"/>
                <a:gd name="T48" fmla="*/ 196 w 458"/>
                <a:gd name="T49" fmla="*/ 458 h 458"/>
                <a:gd name="T50" fmla="*/ 262 w 458"/>
                <a:gd name="T51" fmla="*/ 458 h 458"/>
                <a:gd name="T52" fmla="*/ 262 w 458"/>
                <a:gd name="T53" fmla="*/ 390 h 458"/>
                <a:gd name="T54" fmla="*/ 319 w 458"/>
                <a:gd name="T55" fmla="*/ 366 h 458"/>
                <a:gd name="T56" fmla="*/ 370 w 458"/>
                <a:gd name="T57" fmla="*/ 416 h 458"/>
                <a:gd name="T58" fmla="*/ 416 w 458"/>
                <a:gd name="T59" fmla="*/ 370 h 458"/>
                <a:gd name="T60" fmla="*/ 366 w 458"/>
                <a:gd name="T61" fmla="*/ 319 h 458"/>
                <a:gd name="T62" fmla="*/ 389 w 458"/>
                <a:gd name="T63" fmla="*/ 262 h 458"/>
                <a:gd name="T64" fmla="*/ 458 w 458"/>
                <a:gd name="T65" fmla="*/ 262 h 458"/>
                <a:gd name="T66" fmla="*/ 229 w 458"/>
                <a:gd name="T67" fmla="*/ 327 h 458"/>
                <a:gd name="T68" fmla="*/ 131 w 458"/>
                <a:gd name="T69" fmla="*/ 229 h 458"/>
                <a:gd name="T70" fmla="*/ 229 w 458"/>
                <a:gd name="T71" fmla="*/ 131 h 458"/>
                <a:gd name="T72" fmla="*/ 327 w 458"/>
                <a:gd name="T73" fmla="*/ 229 h 458"/>
                <a:gd name="T74" fmla="*/ 229 w 458"/>
                <a:gd name="T75" fmla="*/ 32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58">
                  <a:moveTo>
                    <a:pt x="458" y="262"/>
                  </a:moveTo>
                  <a:cubicBezTo>
                    <a:pt x="458" y="197"/>
                    <a:pt x="458" y="197"/>
                    <a:pt x="458" y="197"/>
                  </a:cubicBezTo>
                  <a:cubicBezTo>
                    <a:pt x="389" y="197"/>
                    <a:pt x="389" y="197"/>
                    <a:pt x="389" y="197"/>
                  </a:cubicBezTo>
                  <a:cubicBezTo>
                    <a:pt x="385" y="177"/>
                    <a:pt x="378" y="158"/>
                    <a:pt x="367" y="141"/>
                  </a:cubicBezTo>
                  <a:cubicBezTo>
                    <a:pt x="416" y="92"/>
                    <a:pt x="416" y="92"/>
                    <a:pt x="416" y="92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21" y="94"/>
                    <a:pt x="321" y="94"/>
                    <a:pt x="321" y="94"/>
                  </a:cubicBezTo>
                  <a:cubicBezTo>
                    <a:pt x="304" y="82"/>
                    <a:pt x="284" y="74"/>
                    <a:pt x="262" y="69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76" y="73"/>
                    <a:pt x="156" y="82"/>
                    <a:pt x="139" y="93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81" y="156"/>
                    <a:pt x="73" y="176"/>
                    <a:pt x="69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69" y="262"/>
                    <a:pt x="69" y="262"/>
                    <a:pt x="69" y="262"/>
                  </a:cubicBezTo>
                  <a:cubicBezTo>
                    <a:pt x="73" y="284"/>
                    <a:pt x="82" y="304"/>
                    <a:pt x="94" y="321"/>
                  </a:cubicBezTo>
                  <a:cubicBezTo>
                    <a:pt x="46" y="370"/>
                    <a:pt x="46" y="370"/>
                    <a:pt x="46" y="370"/>
                  </a:cubicBezTo>
                  <a:cubicBezTo>
                    <a:pt x="92" y="416"/>
                    <a:pt x="92" y="416"/>
                    <a:pt x="92" y="416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8" y="378"/>
                    <a:pt x="176" y="386"/>
                    <a:pt x="196" y="390"/>
                  </a:cubicBezTo>
                  <a:cubicBezTo>
                    <a:pt x="196" y="458"/>
                    <a:pt x="196" y="458"/>
                    <a:pt x="196" y="458"/>
                  </a:cubicBezTo>
                  <a:cubicBezTo>
                    <a:pt x="262" y="458"/>
                    <a:pt x="262" y="458"/>
                    <a:pt x="262" y="458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83" y="385"/>
                    <a:pt x="302" y="377"/>
                    <a:pt x="319" y="366"/>
                  </a:cubicBezTo>
                  <a:cubicBezTo>
                    <a:pt x="370" y="416"/>
                    <a:pt x="370" y="416"/>
                    <a:pt x="370" y="416"/>
                  </a:cubicBezTo>
                  <a:cubicBezTo>
                    <a:pt x="416" y="370"/>
                    <a:pt x="416" y="370"/>
                    <a:pt x="416" y="370"/>
                  </a:cubicBezTo>
                  <a:cubicBezTo>
                    <a:pt x="366" y="319"/>
                    <a:pt x="366" y="319"/>
                    <a:pt x="366" y="319"/>
                  </a:cubicBezTo>
                  <a:cubicBezTo>
                    <a:pt x="377" y="302"/>
                    <a:pt x="385" y="283"/>
                    <a:pt x="389" y="262"/>
                  </a:cubicBezTo>
                  <a:lnTo>
                    <a:pt x="458" y="262"/>
                  </a:lnTo>
                  <a:close/>
                  <a:moveTo>
                    <a:pt x="229" y="327"/>
                  </a:moveTo>
                  <a:cubicBezTo>
                    <a:pt x="175" y="327"/>
                    <a:pt x="131" y="284"/>
                    <a:pt x="131" y="229"/>
                  </a:cubicBezTo>
                  <a:cubicBezTo>
                    <a:pt x="131" y="175"/>
                    <a:pt x="175" y="131"/>
                    <a:pt x="229" y="131"/>
                  </a:cubicBezTo>
                  <a:cubicBezTo>
                    <a:pt x="283" y="131"/>
                    <a:pt x="327" y="175"/>
                    <a:pt x="327" y="229"/>
                  </a:cubicBezTo>
                  <a:cubicBezTo>
                    <a:pt x="327" y="284"/>
                    <a:pt x="283" y="327"/>
                    <a:pt x="229" y="3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59AB3550-18B0-6C9C-40E1-A783E7770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9851" y="3381375"/>
              <a:ext cx="869950" cy="869950"/>
            </a:xfrm>
            <a:custGeom>
              <a:avLst/>
              <a:gdLst>
                <a:gd name="T0" fmla="*/ 457 w 457"/>
                <a:gd name="T1" fmla="*/ 262 h 458"/>
                <a:gd name="T2" fmla="*/ 457 w 457"/>
                <a:gd name="T3" fmla="*/ 197 h 458"/>
                <a:gd name="T4" fmla="*/ 389 w 457"/>
                <a:gd name="T5" fmla="*/ 197 h 458"/>
                <a:gd name="T6" fmla="*/ 366 w 457"/>
                <a:gd name="T7" fmla="*/ 141 h 458"/>
                <a:gd name="T8" fmla="*/ 415 w 457"/>
                <a:gd name="T9" fmla="*/ 92 h 458"/>
                <a:gd name="T10" fmla="*/ 369 w 457"/>
                <a:gd name="T11" fmla="*/ 46 h 458"/>
                <a:gd name="T12" fmla="*/ 321 w 457"/>
                <a:gd name="T13" fmla="*/ 94 h 458"/>
                <a:gd name="T14" fmla="*/ 261 w 457"/>
                <a:gd name="T15" fmla="*/ 69 h 458"/>
                <a:gd name="T16" fmla="*/ 261 w 457"/>
                <a:gd name="T17" fmla="*/ 0 h 458"/>
                <a:gd name="T18" fmla="*/ 196 w 457"/>
                <a:gd name="T19" fmla="*/ 0 h 458"/>
                <a:gd name="T20" fmla="*/ 196 w 457"/>
                <a:gd name="T21" fmla="*/ 69 h 458"/>
                <a:gd name="T22" fmla="*/ 138 w 457"/>
                <a:gd name="T23" fmla="*/ 93 h 458"/>
                <a:gd name="T24" fmla="*/ 91 w 457"/>
                <a:gd name="T25" fmla="*/ 46 h 458"/>
                <a:gd name="T26" fmla="*/ 45 w 457"/>
                <a:gd name="T27" fmla="*/ 92 h 458"/>
                <a:gd name="T28" fmla="*/ 92 w 457"/>
                <a:gd name="T29" fmla="*/ 139 h 458"/>
                <a:gd name="T30" fmla="*/ 68 w 457"/>
                <a:gd name="T31" fmla="*/ 197 h 458"/>
                <a:gd name="T32" fmla="*/ 0 w 457"/>
                <a:gd name="T33" fmla="*/ 197 h 458"/>
                <a:gd name="T34" fmla="*/ 0 w 457"/>
                <a:gd name="T35" fmla="*/ 262 h 458"/>
                <a:gd name="T36" fmla="*/ 68 w 457"/>
                <a:gd name="T37" fmla="*/ 262 h 458"/>
                <a:gd name="T38" fmla="*/ 93 w 457"/>
                <a:gd name="T39" fmla="*/ 322 h 458"/>
                <a:gd name="T40" fmla="*/ 45 w 457"/>
                <a:gd name="T41" fmla="*/ 370 h 458"/>
                <a:gd name="T42" fmla="*/ 91 w 457"/>
                <a:gd name="T43" fmla="*/ 416 h 458"/>
                <a:gd name="T44" fmla="*/ 140 w 457"/>
                <a:gd name="T45" fmla="*/ 367 h 458"/>
                <a:gd name="T46" fmla="*/ 196 w 457"/>
                <a:gd name="T47" fmla="*/ 390 h 458"/>
                <a:gd name="T48" fmla="*/ 196 w 457"/>
                <a:gd name="T49" fmla="*/ 458 h 458"/>
                <a:gd name="T50" fmla="*/ 261 w 457"/>
                <a:gd name="T51" fmla="*/ 458 h 458"/>
                <a:gd name="T52" fmla="*/ 261 w 457"/>
                <a:gd name="T53" fmla="*/ 390 h 458"/>
                <a:gd name="T54" fmla="*/ 319 w 457"/>
                <a:gd name="T55" fmla="*/ 366 h 458"/>
                <a:gd name="T56" fmla="*/ 369 w 457"/>
                <a:gd name="T57" fmla="*/ 416 h 458"/>
                <a:gd name="T58" fmla="*/ 415 w 457"/>
                <a:gd name="T59" fmla="*/ 370 h 458"/>
                <a:gd name="T60" fmla="*/ 365 w 457"/>
                <a:gd name="T61" fmla="*/ 320 h 458"/>
                <a:gd name="T62" fmla="*/ 389 w 457"/>
                <a:gd name="T63" fmla="*/ 262 h 458"/>
                <a:gd name="T64" fmla="*/ 457 w 457"/>
                <a:gd name="T65" fmla="*/ 262 h 458"/>
                <a:gd name="T66" fmla="*/ 229 w 457"/>
                <a:gd name="T67" fmla="*/ 328 h 458"/>
                <a:gd name="T68" fmla="*/ 130 w 457"/>
                <a:gd name="T69" fmla="*/ 229 h 458"/>
                <a:gd name="T70" fmla="*/ 229 w 457"/>
                <a:gd name="T71" fmla="*/ 131 h 458"/>
                <a:gd name="T72" fmla="*/ 327 w 457"/>
                <a:gd name="T73" fmla="*/ 229 h 458"/>
                <a:gd name="T74" fmla="*/ 229 w 457"/>
                <a:gd name="T75" fmla="*/ 32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7" h="458">
                  <a:moveTo>
                    <a:pt x="457" y="262"/>
                  </a:moveTo>
                  <a:cubicBezTo>
                    <a:pt x="457" y="197"/>
                    <a:pt x="457" y="197"/>
                    <a:pt x="457" y="197"/>
                  </a:cubicBezTo>
                  <a:cubicBezTo>
                    <a:pt x="389" y="197"/>
                    <a:pt x="389" y="197"/>
                    <a:pt x="389" y="197"/>
                  </a:cubicBezTo>
                  <a:cubicBezTo>
                    <a:pt x="385" y="177"/>
                    <a:pt x="377" y="158"/>
                    <a:pt x="366" y="141"/>
                  </a:cubicBezTo>
                  <a:cubicBezTo>
                    <a:pt x="415" y="92"/>
                    <a:pt x="415" y="92"/>
                    <a:pt x="415" y="92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21" y="94"/>
                    <a:pt x="321" y="94"/>
                    <a:pt x="321" y="94"/>
                  </a:cubicBezTo>
                  <a:cubicBezTo>
                    <a:pt x="303" y="82"/>
                    <a:pt x="283" y="74"/>
                    <a:pt x="261" y="69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75" y="73"/>
                    <a:pt x="156" y="82"/>
                    <a:pt x="138" y="93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81" y="156"/>
                    <a:pt x="72" y="176"/>
                    <a:pt x="68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68" y="262"/>
                    <a:pt x="68" y="262"/>
                    <a:pt x="68" y="262"/>
                  </a:cubicBezTo>
                  <a:cubicBezTo>
                    <a:pt x="73" y="284"/>
                    <a:pt x="81" y="304"/>
                    <a:pt x="93" y="322"/>
                  </a:cubicBezTo>
                  <a:cubicBezTo>
                    <a:pt x="45" y="370"/>
                    <a:pt x="45" y="370"/>
                    <a:pt x="45" y="370"/>
                  </a:cubicBezTo>
                  <a:cubicBezTo>
                    <a:pt x="91" y="416"/>
                    <a:pt x="91" y="416"/>
                    <a:pt x="91" y="416"/>
                  </a:cubicBezTo>
                  <a:cubicBezTo>
                    <a:pt x="140" y="367"/>
                    <a:pt x="140" y="367"/>
                    <a:pt x="140" y="367"/>
                  </a:cubicBezTo>
                  <a:cubicBezTo>
                    <a:pt x="157" y="378"/>
                    <a:pt x="176" y="386"/>
                    <a:pt x="196" y="390"/>
                  </a:cubicBezTo>
                  <a:cubicBezTo>
                    <a:pt x="196" y="458"/>
                    <a:pt x="196" y="458"/>
                    <a:pt x="196" y="458"/>
                  </a:cubicBezTo>
                  <a:cubicBezTo>
                    <a:pt x="261" y="458"/>
                    <a:pt x="261" y="458"/>
                    <a:pt x="261" y="458"/>
                  </a:cubicBezTo>
                  <a:cubicBezTo>
                    <a:pt x="261" y="390"/>
                    <a:pt x="261" y="390"/>
                    <a:pt x="261" y="390"/>
                  </a:cubicBezTo>
                  <a:cubicBezTo>
                    <a:pt x="282" y="385"/>
                    <a:pt x="301" y="377"/>
                    <a:pt x="319" y="366"/>
                  </a:cubicBezTo>
                  <a:cubicBezTo>
                    <a:pt x="369" y="416"/>
                    <a:pt x="369" y="416"/>
                    <a:pt x="369" y="416"/>
                  </a:cubicBezTo>
                  <a:cubicBezTo>
                    <a:pt x="415" y="370"/>
                    <a:pt x="415" y="370"/>
                    <a:pt x="415" y="370"/>
                  </a:cubicBezTo>
                  <a:cubicBezTo>
                    <a:pt x="365" y="320"/>
                    <a:pt x="365" y="320"/>
                    <a:pt x="365" y="320"/>
                  </a:cubicBezTo>
                  <a:cubicBezTo>
                    <a:pt x="376" y="302"/>
                    <a:pt x="385" y="283"/>
                    <a:pt x="389" y="262"/>
                  </a:cubicBezTo>
                  <a:lnTo>
                    <a:pt x="457" y="262"/>
                  </a:lnTo>
                  <a:close/>
                  <a:moveTo>
                    <a:pt x="229" y="328"/>
                  </a:moveTo>
                  <a:cubicBezTo>
                    <a:pt x="174" y="327"/>
                    <a:pt x="130" y="284"/>
                    <a:pt x="130" y="229"/>
                  </a:cubicBezTo>
                  <a:cubicBezTo>
                    <a:pt x="130" y="175"/>
                    <a:pt x="174" y="131"/>
                    <a:pt x="229" y="131"/>
                  </a:cubicBezTo>
                  <a:cubicBezTo>
                    <a:pt x="283" y="131"/>
                    <a:pt x="327" y="175"/>
                    <a:pt x="327" y="229"/>
                  </a:cubicBezTo>
                  <a:cubicBezTo>
                    <a:pt x="327" y="284"/>
                    <a:pt x="283" y="327"/>
                    <a:pt x="229" y="3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B256B80F-00F6-5E06-7B67-4664953F77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1976" y="1992313"/>
              <a:ext cx="398463" cy="398462"/>
            </a:xfrm>
            <a:custGeom>
              <a:avLst/>
              <a:gdLst>
                <a:gd name="T0" fmla="*/ 209 w 209"/>
                <a:gd name="T1" fmla="*/ 120 h 210"/>
                <a:gd name="T2" fmla="*/ 209 w 209"/>
                <a:gd name="T3" fmla="*/ 90 h 210"/>
                <a:gd name="T4" fmla="*/ 178 w 209"/>
                <a:gd name="T5" fmla="*/ 90 h 210"/>
                <a:gd name="T6" fmla="*/ 168 w 209"/>
                <a:gd name="T7" fmla="*/ 65 h 210"/>
                <a:gd name="T8" fmla="*/ 190 w 209"/>
                <a:gd name="T9" fmla="*/ 42 h 210"/>
                <a:gd name="T10" fmla="*/ 169 w 209"/>
                <a:gd name="T11" fmla="*/ 21 h 210"/>
                <a:gd name="T12" fmla="*/ 147 w 209"/>
                <a:gd name="T13" fmla="*/ 43 h 210"/>
                <a:gd name="T14" fmla="*/ 120 w 209"/>
                <a:gd name="T15" fmla="*/ 32 h 210"/>
                <a:gd name="T16" fmla="*/ 120 w 209"/>
                <a:gd name="T17" fmla="*/ 0 h 210"/>
                <a:gd name="T18" fmla="*/ 90 w 209"/>
                <a:gd name="T19" fmla="*/ 0 h 210"/>
                <a:gd name="T20" fmla="*/ 90 w 209"/>
                <a:gd name="T21" fmla="*/ 32 h 210"/>
                <a:gd name="T22" fmla="*/ 63 w 209"/>
                <a:gd name="T23" fmla="*/ 42 h 210"/>
                <a:gd name="T24" fmla="*/ 42 w 209"/>
                <a:gd name="T25" fmla="*/ 21 h 210"/>
                <a:gd name="T26" fmla="*/ 21 w 209"/>
                <a:gd name="T27" fmla="*/ 42 h 210"/>
                <a:gd name="T28" fmla="*/ 42 w 209"/>
                <a:gd name="T29" fmla="*/ 64 h 210"/>
                <a:gd name="T30" fmla="*/ 31 w 209"/>
                <a:gd name="T31" fmla="*/ 90 h 210"/>
                <a:gd name="T32" fmla="*/ 0 w 209"/>
                <a:gd name="T33" fmla="*/ 90 h 210"/>
                <a:gd name="T34" fmla="*/ 0 w 209"/>
                <a:gd name="T35" fmla="*/ 120 h 210"/>
                <a:gd name="T36" fmla="*/ 31 w 209"/>
                <a:gd name="T37" fmla="*/ 120 h 210"/>
                <a:gd name="T38" fmla="*/ 43 w 209"/>
                <a:gd name="T39" fmla="*/ 147 h 210"/>
                <a:gd name="T40" fmla="*/ 21 w 209"/>
                <a:gd name="T41" fmla="*/ 169 h 210"/>
                <a:gd name="T42" fmla="*/ 42 w 209"/>
                <a:gd name="T43" fmla="*/ 190 h 210"/>
                <a:gd name="T44" fmla="*/ 64 w 209"/>
                <a:gd name="T45" fmla="*/ 168 h 210"/>
                <a:gd name="T46" fmla="*/ 90 w 209"/>
                <a:gd name="T47" fmla="*/ 178 h 210"/>
                <a:gd name="T48" fmla="*/ 90 w 209"/>
                <a:gd name="T49" fmla="*/ 210 h 210"/>
                <a:gd name="T50" fmla="*/ 120 w 209"/>
                <a:gd name="T51" fmla="*/ 210 h 210"/>
                <a:gd name="T52" fmla="*/ 120 w 209"/>
                <a:gd name="T53" fmla="*/ 178 h 210"/>
                <a:gd name="T54" fmla="*/ 146 w 209"/>
                <a:gd name="T55" fmla="*/ 167 h 210"/>
                <a:gd name="T56" fmla="*/ 169 w 209"/>
                <a:gd name="T57" fmla="*/ 190 h 210"/>
                <a:gd name="T58" fmla="*/ 190 w 209"/>
                <a:gd name="T59" fmla="*/ 169 h 210"/>
                <a:gd name="T60" fmla="*/ 167 w 209"/>
                <a:gd name="T61" fmla="*/ 146 h 210"/>
                <a:gd name="T62" fmla="*/ 178 w 209"/>
                <a:gd name="T63" fmla="*/ 120 h 210"/>
                <a:gd name="T64" fmla="*/ 209 w 209"/>
                <a:gd name="T65" fmla="*/ 120 h 210"/>
                <a:gd name="T66" fmla="*/ 105 w 209"/>
                <a:gd name="T67" fmla="*/ 150 h 210"/>
                <a:gd name="T68" fmla="*/ 60 w 209"/>
                <a:gd name="T69" fmla="*/ 105 h 210"/>
                <a:gd name="T70" fmla="*/ 105 w 209"/>
                <a:gd name="T71" fmla="*/ 60 h 210"/>
                <a:gd name="T72" fmla="*/ 150 w 209"/>
                <a:gd name="T73" fmla="*/ 105 h 210"/>
                <a:gd name="T74" fmla="*/ 105 w 209"/>
                <a:gd name="T75" fmla="*/ 1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210">
                  <a:moveTo>
                    <a:pt x="209" y="120"/>
                  </a:moveTo>
                  <a:cubicBezTo>
                    <a:pt x="209" y="90"/>
                    <a:pt x="209" y="90"/>
                    <a:pt x="209" y="90"/>
                  </a:cubicBezTo>
                  <a:cubicBezTo>
                    <a:pt x="178" y="90"/>
                    <a:pt x="178" y="90"/>
                    <a:pt x="178" y="90"/>
                  </a:cubicBezTo>
                  <a:cubicBezTo>
                    <a:pt x="176" y="81"/>
                    <a:pt x="173" y="72"/>
                    <a:pt x="168" y="65"/>
                  </a:cubicBezTo>
                  <a:cubicBezTo>
                    <a:pt x="190" y="42"/>
                    <a:pt x="190" y="42"/>
                    <a:pt x="190" y="42"/>
                  </a:cubicBezTo>
                  <a:cubicBezTo>
                    <a:pt x="169" y="21"/>
                    <a:pt x="169" y="21"/>
                    <a:pt x="169" y="21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39" y="38"/>
                    <a:pt x="130" y="34"/>
                    <a:pt x="120" y="3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0" y="34"/>
                    <a:pt x="71" y="37"/>
                    <a:pt x="63" y="4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7" y="72"/>
                    <a:pt x="33" y="80"/>
                    <a:pt x="3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3" y="130"/>
                    <a:pt x="37" y="139"/>
                    <a:pt x="43" y="147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42" y="190"/>
                    <a:pt x="42" y="190"/>
                    <a:pt x="42" y="19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2" y="173"/>
                    <a:pt x="81" y="176"/>
                    <a:pt x="90" y="178"/>
                  </a:cubicBezTo>
                  <a:cubicBezTo>
                    <a:pt x="90" y="210"/>
                    <a:pt x="90" y="210"/>
                    <a:pt x="9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178"/>
                    <a:pt x="120" y="178"/>
                    <a:pt x="120" y="178"/>
                  </a:cubicBezTo>
                  <a:cubicBezTo>
                    <a:pt x="129" y="176"/>
                    <a:pt x="138" y="172"/>
                    <a:pt x="146" y="167"/>
                  </a:cubicBezTo>
                  <a:cubicBezTo>
                    <a:pt x="169" y="190"/>
                    <a:pt x="169" y="190"/>
                    <a:pt x="169" y="190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72" y="138"/>
                    <a:pt x="176" y="129"/>
                    <a:pt x="178" y="120"/>
                  </a:cubicBezTo>
                  <a:lnTo>
                    <a:pt x="209" y="120"/>
                  </a:lnTo>
                  <a:close/>
                  <a:moveTo>
                    <a:pt x="105" y="150"/>
                  </a:moveTo>
                  <a:cubicBezTo>
                    <a:pt x="80" y="150"/>
                    <a:pt x="60" y="130"/>
                    <a:pt x="60" y="105"/>
                  </a:cubicBezTo>
                  <a:cubicBezTo>
                    <a:pt x="60" y="80"/>
                    <a:pt x="80" y="60"/>
                    <a:pt x="105" y="60"/>
                  </a:cubicBezTo>
                  <a:cubicBezTo>
                    <a:pt x="129" y="60"/>
                    <a:pt x="149" y="80"/>
                    <a:pt x="150" y="105"/>
                  </a:cubicBezTo>
                  <a:cubicBezTo>
                    <a:pt x="149" y="130"/>
                    <a:pt x="129" y="150"/>
                    <a:pt x="105" y="1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3918A57-80B1-B58B-9B7A-6BA7FBB6C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3463" y="1590675"/>
              <a:ext cx="509588" cy="504825"/>
            </a:xfrm>
            <a:custGeom>
              <a:avLst/>
              <a:gdLst>
                <a:gd name="T0" fmla="*/ 267 w 267"/>
                <a:gd name="T1" fmla="*/ 163 h 266"/>
                <a:gd name="T2" fmla="*/ 267 w 267"/>
                <a:gd name="T3" fmla="*/ 109 h 266"/>
                <a:gd name="T4" fmla="*/ 263 w 267"/>
                <a:gd name="T5" fmla="*/ 105 h 266"/>
                <a:gd name="T6" fmla="*/ 221 w 267"/>
                <a:gd name="T7" fmla="*/ 85 h 266"/>
                <a:gd name="T8" fmla="*/ 248 w 267"/>
                <a:gd name="T9" fmla="*/ 59 h 266"/>
                <a:gd name="T10" fmla="*/ 210 w 267"/>
                <a:gd name="T11" fmla="*/ 21 h 266"/>
                <a:gd name="T12" fmla="*/ 204 w 267"/>
                <a:gd name="T13" fmla="*/ 21 h 266"/>
                <a:gd name="T14" fmla="*/ 162 w 267"/>
                <a:gd name="T15" fmla="*/ 37 h 266"/>
                <a:gd name="T16" fmla="*/ 162 w 267"/>
                <a:gd name="T17" fmla="*/ 0 h 266"/>
                <a:gd name="T18" fmla="*/ 108 w 267"/>
                <a:gd name="T19" fmla="*/ 0 h 266"/>
                <a:gd name="T20" fmla="*/ 104 w 267"/>
                <a:gd name="T21" fmla="*/ 4 h 266"/>
                <a:gd name="T22" fmla="*/ 87 w 267"/>
                <a:gd name="T23" fmla="*/ 44 h 266"/>
                <a:gd name="T24" fmla="*/ 60 w 267"/>
                <a:gd name="T25" fmla="*/ 18 h 266"/>
                <a:gd name="T26" fmla="*/ 22 w 267"/>
                <a:gd name="T27" fmla="*/ 56 h 266"/>
                <a:gd name="T28" fmla="*/ 22 w 267"/>
                <a:gd name="T29" fmla="*/ 62 h 266"/>
                <a:gd name="T30" fmla="*/ 37 w 267"/>
                <a:gd name="T31" fmla="*/ 103 h 266"/>
                <a:gd name="T32" fmla="*/ 0 w 267"/>
                <a:gd name="T33" fmla="*/ 103 h 266"/>
                <a:gd name="T34" fmla="*/ 0 w 267"/>
                <a:gd name="T35" fmla="*/ 157 h 266"/>
                <a:gd name="T36" fmla="*/ 5 w 267"/>
                <a:gd name="T37" fmla="*/ 161 h 266"/>
                <a:gd name="T38" fmla="*/ 45 w 267"/>
                <a:gd name="T39" fmla="*/ 182 h 266"/>
                <a:gd name="T40" fmla="*/ 19 w 267"/>
                <a:gd name="T41" fmla="*/ 207 h 266"/>
                <a:gd name="T42" fmla="*/ 57 w 267"/>
                <a:gd name="T43" fmla="*/ 245 h 266"/>
                <a:gd name="T44" fmla="*/ 63 w 267"/>
                <a:gd name="T45" fmla="*/ 245 h 266"/>
                <a:gd name="T46" fmla="*/ 106 w 267"/>
                <a:gd name="T47" fmla="*/ 230 h 266"/>
                <a:gd name="T48" fmla="*/ 106 w 267"/>
                <a:gd name="T49" fmla="*/ 266 h 266"/>
                <a:gd name="T50" fmla="*/ 159 w 267"/>
                <a:gd name="T51" fmla="*/ 266 h 266"/>
                <a:gd name="T52" fmla="*/ 163 w 267"/>
                <a:gd name="T53" fmla="*/ 262 h 266"/>
                <a:gd name="T54" fmla="*/ 180 w 267"/>
                <a:gd name="T55" fmla="*/ 221 h 266"/>
                <a:gd name="T56" fmla="*/ 207 w 267"/>
                <a:gd name="T57" fmla="*/ 248 h 266"/>
                <a:gd name="T58" fmla="*/ 245 w 267"/>
                <a:gd name="T59" fmla="*/ 210 h 266"/>
                <a:gd name="T60" fmla="*/ 245 w 267"/>
                <a:gd name="T61" fmla="*/ 204 h 266"/>
                <a:gd name="T62" fmla="*/ 229 w 267"/>
                <a:gd name="T63" fmla="*/ 163 h 266"/>
                <a:gd name="T64" fmla="*/ 193 w 267"/>
                <a:gd name="T65" fmla="*/ 133 h 266"/>
                <a:gd name="T66" fmla="*/ 73 w 267"/>
                <a:gd name="T67" fmla="*/ 133 h 266"/>
                <a:gd name="T68" fmla="*/ 193 w 267"/>
                <a:gd name="T69" fmla="*/ 13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" h="266">
                  <a:moveTo>
                    <a:pt x="263" y="163"/>
                  </a:moveTo>
                  <a:cubicBezTo>
                    <a:pt x="267" y="163"/>
                    <a:pt x="267" y="163"/>
                    <a:pt x="267" y="163"/>
                  </a:cubicBezTo>
                  <a:cubicBezTo>
                    <a:pt x="267" y="158"/>
                    <a:pt x="267" y="158"/>
                    <a:pt x="267" y="15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5"/>
                    <a:pt x="267" y="105"/>
                    <a:pt x="267" y="105"/>
                  </a:cubicBezTo>
                  <a:cubicBezTo>
                    <a:pt x="263" y="105"/>
                    <a:pt x="263" y="105"/>
                    <a:pt x="263" y="105"/>
                  </a:cubicBezTo>
                  <a:cubicBezTo>
                    <a:pt x="229" y="105"/>
                    <a:pt x="229" y="105"/>
                    <a:pt x="229" y="105"/>
                  </a:cubicBezTo>
                  <a:cubicBezTo>
                    <a:pt x="227" y="98"/>
                    <a:pt x="225" y="91"/>
                    <a:pt x="221" y="85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8" y="59"/>
                    <a:pt x="248" y="59"/>
                    <a:pt x="248" y="59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210" y="21"/>
                    <a:pt x="210" y="21"/>
                    <a:pt x="210" y="21"/>
                  </a:cubicBezTo>
                  <a:cubicBezTo>
                    <a:pt x="207" y="18"/>
                    <a:pt x="207" y="18"/>
                    <a:pt x="207" y="18"/>
                  </a:cubicBezTo>
                  <a:cubicBezTo>
                    <a:pt x="204" y="21"/>
                    <a:pt x="204" y="21"/>
                    <a:pt x="204" y="21"/>
                  </a:cubicBezTo>
                  <a:cubicBezTo>
                    <a:pt x="180" y="44"/>
                    <a:pt x="180" y="44"/>
                    <a:pt x="180" y="44"/>
                  </a:cubicBezTo>
                  <a:cubicBezTo>
                    <a:pt x="174" y="41"/>
                    <a:pt x="168" y="39"/>
                    <a:pt x="162" y="37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98" y="39"/>
                    <a:pt x="92" y="41"/>
                    <a:pt x="87" y="44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90"/>
                    <a:pt x="39" y="97"/>
                    <a:pt x="37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5" y="161"/>
                    <a:pt x="5" y="161"/>
                    <a:pt x="5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9" y="168"/>
                    <a:pt x="42" y="175"/>
                    <a:pt x="45" y="182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19" y="207"/>
                    <a:pt x="19" y="207"/>
                    <a:pt x="19" y="207"/>
                  </a:cubicBezTo>
                  <a:cubicBezTo>
                    <a:pt x="22" y="210"/>
                    <a:pt x="22" y="210"/>
                    <a:pt x="22" y="210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60" y="248"/>
                    <a:pt x="60" y="248"/>
                    <a:pt x="60" y="248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87" y="222"/>
                    <a:pt x="87" y="222"/>
                    <a:pt x="87" y="222"/>
                  </a:cubicBezTo>
                  <a:cubicBezTo>
                    <a:pt x="93" y="225"/>
                    <a:pt x="99" y="228"/>
                    <a:pt x="106" y="230"/>
                  </a:cubicBezTo>
                  <a:cubicBezTo>
                    <a:pt x="106" y="262"/>
                    <a:pt x="106" y="262"/>
                    <a:pt x="106" y="262"/>
                  </a:cubicBezTo>
                  <a:cubicBezTo>
                    <a:pt x="106" y="266"/>
                    <a:pt x="106" y="266"/>
                    <a:pt x="106" y="266"/>
                  </a:cubicBezTo>
                  <a:cubicBezTo>
                    <a:pt x="110" y="266"/>
                    <a:pt x="110" y="266"/>
                    <a:pt x="110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3" y="266"/>
                    <a:pt x="163" y="266"/>
                    <a:pt x="163" y="266"/>
                  </a:cubicBezTo>
                  <a:cubicBezTo>
                    <a:pt x="163" y="262"/>
                    <a:pt x="163" y="262"/>
                    <a:pt x="163" y="262"/>
                  </a:cubicBezTo>
                  <a:cubicBezTo>
                    <a:pt x="163" y="229"/>
                    <a:pt x="163" y="229"/>
                    <a:pt x="163" y="229"/>
                  </a:cubicBezTo>
                  <a:cubicBezTo>
                    <a:pt x="169" y="227"/>
                    <a:pt x="175" y="224"/>
                    <a:pt x="180" y="221"/>
                  </a:cubicBezTo>
                  <a:cubicBezTo>
                    <a:pt x="204" y="245"/>
                    <a:pt x="204" y="245"/>
                    <a:pt x="204" y="245"/>
                  </a:cubicBezTo>
                  <a:cubicBezTo>
                    <a:pt x="207" y="248"/>
                    <a:pt x="207" y="248"/>
                    <a:pt x="207" y="248"/>
                  </a:cubicBezTo>
                  <a:cubicBezTo>
                    <a:pt x="210" y="245"/>
                    <a:pt x="210" y="245"/>
                    <a:pt x="210" y="245"/>
                  </a:cubicBezTo>
                  <a:cubicBezTo>
                    <a:pt x="245" y="210"/>
                    <a:pt x="245" y="210"/>
                    <a:pt x="245" y="210"/>
                  </a:cubicBezTo>
                  <a:cubicBezTo>
                    <a:pt x="248" y="207"/>
                    <a:pt x="248" y="207"/>
                    <a:pt x="248" y="207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4" y="175"/>
                    <a:pt x="227" y="169"/>
                    <a:pt x="229" y="163"/>
                  </a:cubicBezTo>
                  <a:cubicBezTo>
                    <a:pt x="263" y="163"/>
                    <a:pt x="263" y="163"/>
                    <a:pt x="263" y="163"/>
                  </a:cubicBezTo>
                  <a:close/>
                  <a:moveTo>
                    <a:pt x="193" y="133"/>
                  </a:moveTo>
                  <a:cubicBezTo>
                    <a:pt x="193" y="166"/>
                    <a:pt x="166" y="193"/>
                    <a:pt x="133" y="193"/>
                  </a:cubicBezTo>
                  <a:cubicBezTo>
                    <a:pt x="100" y="193"/>
                    <a:pt x="73" y="166"/>
                    <a:pt x="73" y="133"/>
                  </a:cubicBezTo>
                  <a:cubicBezTo>
                    <a:pt x="73" y="100"/>
                    <a:pt x="100" y="73"/>
                    <a:pt x="133" y="73"/>
                  </a:cubicBezTo>
                  <a:cubicBezTo>
                    <a:pt x="166" y="73"/>
                    <a:pt x="193" y="100"/>
                    <a:pt x="193" y="1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A8188CBD-1B59-C88C-0776-4DB95ABA5C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6801" y="2595563"/>
              <a:ext cx="298450" cy="296862"/>
            </a:xfrm>
            <a:custGeom>
              <a:avLst/>
              <a:gdLst>
                <a:gd name="T0" fmla="*/ 156 w 156"/>
                <a:gd name="T1" fmla="*/ 96 h 156"/>
                <a:gd name="T2" fmla="*/ 156 w 156"/>
                <a:gd name="T3" fmla="*/ 64 h 156"/>
                <a:gd name="T4" fmla="*/ 153 w 156"/>
                <a:gd name="T5" fmla="*/ 62 h 156"/>
                <a:gd name="T6" fmla="*/ 129 w 156"/>
                <a:gd name="T7" fmla="*/ 51 h 156"/>
                <a:gd name="T8" fmla="*/ 144 w 156"/>
                <a:gd name="T9" fmla="*/ 35 h 156"/>
                <a:gd name="T10" fmla="*/ 122 w 156"/>
                <a:gd name="T11" fmla="*/ 13 h 156"/>
                <a:gd name="T12" fmla="*/ 119 w 156"/>
                <a:gd name="T13" fmla="*/ 13 h 156"/>
                <a:gd name="T14" fmla="*/ 94 w 156"/>
                <a:gd name="T15" fmla="*/ 22 h 156"/>
                <a:gd name="T16" fmla="*/ 94 w 156"/>
                <a:gd name="T17" fmla="*/ 0 h 156"/>
                <a:gd name="T18" fmla="*/ 63 w 156"/>
                <a:gd name="T19" fmla="*/ 0 h 156"/>
                <a:gd name="T20" fmla="*/ 60 w 156"/>
                <a:gd name="T21" fmla="*/ 3 h 156"/>
                <a:gd name="T22" fmla="*/ 50 w 156"/>
                <a:gd name="T23" fmla="*/ 26 h 156"/>
                <a:gd name="T24" fmla="*/ 35 w 156"/>
                <a:gd name="T25" fmla="*/ 11 h 156"/>
                <a:gd name="T26" fmla="*/ 13 w 156"/>
                <a:gd name="T27" fmla="*/ 33 h 156"/>
                <a:gd name="T28" fmla="*/ 13 w 156"/>
                <a:gd name="T29" fmla="*/ 37 h 156"/>
                <a:gd name="T30" fmla="*/ 21 w 156"/>
                <a:gd name="T31" fmla="*/ 61 h 156"/>
                <a:gd name="T32" fmla="*/ 0 w 156"/>
                <a:gd name="T33" fmla="*/ 61 h 156"/>
                <a:gd name="T34" fmla="*/ 0 w 156"/>
                <a:gd name="T35" fmla="*/ 92 h 156"/>
                <a:gd name="T36" fmla="*/ 2 w 156"/>
                <a:gd name="T37" fmla="*/ 95 h 156"/>
                <a:gd name="T38" fmla="*/ 26 w 156"/>
                <a:gd name="T39" fmla="*/ 107 h 156"/>
                <a:gd name="T40" fmla="*/ 11 w 156"/>
                <a:gd name="T41" fmla="*/ 122 h 156"/>
                <a:gd name="T42" fmla="*/ 33 w 156"/>
                <a:gd name="T43" fmla="*/ 144 h 156"/>
                <a:gd name="T44" fmla="*/ 36 w 156"/>
                <a:gd name="T45" fmla="*/ 144 h 156"/>
                <a:gd name="T46" fmla="*/ 61 w 156"/>
                <a:gd name="T47" fmla="*/ 135 h 156"/>
                <a:gd name="T48" fmla="*/ 61 w 156"/>
                <a:gd name="T49" fmla="*/ 156 h 156"/>
                <a:gd name="T50" fmla="*/ 92 w 156"/>
                <a:gd name="T51" fmla="*/ 156 h 156"/>
                <a:gd name="T52" fmla="*/ 95 w 156"/>
                <a:gd name="T53" fmla="*/ 154 h 156"/>
                <a:gd name="T54" fmla="*/ 105 w 156"/>
                <a:gd name="T55" fmla="*/ 130 h 156"/>
                <a:gd name="T56" fmla="*/ 120 w 156"/>
                <a:gd name="T57" fmla="*/ 146 h 156"/>
                <a:gd name="T58" fmla="*/ 143 w 156"/>
                <a:gd name="T59" fmla="*/ 124 h 156"/>
                <a:gd name="T60" fmla="*/ 143 w 156"/>
                <a:gd name="T61" fmla="*/ 120 h 156"/>
                <a:gd name="T62" fmla="*/ 133 w 156"/>
                <a:gd name="T63" fmla="*/ 96 h 156"/>
                <a:gd name="T64" fmla="*/ 112 w 156"/>
                <a:gd name="T65" fmla="*/ 78 h 156"/>
                <a:gd name="T66" fmla="*/ 42 w 156"/>
                <a:gd name="T67" fmla="*/ 78 h 156"/>
                <a:gd name="T68" fmla="*/ 112 w 156"/>
                <a:gd name="T69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156">
                  <a:moveTo>
                    <a:pt x="153" y="96"/>
                  </a:moveTo>
                  <a:cubicBezTo>
                    <a:pt x="156" y="96"/>
                    <a:pt x="156" y="96"/>
                    <a:pt x="156" y="96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6" y="64"/>
                    <a:pt x="156" y="64"/>
                    <a:pt x="156" y="64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2" y="58"/>
                    <a:pt x="131" y="54"/>
                    <a:pt x="129" y="51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1" y="25"/>
                    <a:pt x="98" y="23"/>
                    <a:pt x="94" y="22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57" y="23"/>
                    <a:pt x="53" y="25"/>
                    <a:pt x="50" y="26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4" y="54"/>
                    <a:pt x="22" y="57"/>
                    <a:pt x="21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2" y="99"/>
                    <a:pt x="24" y="103"/>
                    <a:pt x="26" y="107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4" y="132"/>
                    <a:pt x="57" y="134"/>
                    <a:pt x="61" y="135"/>
                  </a:cubicBezTo>
                  <a:cubicBezTo>
                    <a:pt x="61" y="154"/>
                    <a:pt x="61" y="154"/>
                    <a:pt x="61" y="154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5" y="156"/>
                    <a:pt x="95" y="156"/>
                    <a:pt x="95" y="156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8" y="133"/>
                    <a:pt x="102" y="132"/>
                    <a:pt x="105" y="130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122" y="144"/>
                    <a:pt x="122" y="144"/>
                    <a:pt x="122" y="14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31" y="103"/>
                    <a:pt x="132" y="99"/>
                    <a:pt x="133" y="96"/>
                  </a:cubicBezTo>
                  <a:cubicBezTo>
                    <a:pt x="153" y="96"/>
                    <a:pt x="153" y="96"/>
                    <a:pt x="153" y="96"/>
                  </a:cubicBezTo>
                  <a:close/>
                  <a:moveTo>
                    <a:pt x="112" y="78"/>
                  </a:moveTo>
                  <a:cubicBezTo>
                    <a:pt x="112" y="98"/>
                    <a:pt x="96" y="113"/>
                    <a:pt x="77" y="113"/>
                  </a:cubicBezTo>
                  <a:cubicBezTo>
                    <a:pt x="58" y="113"/>
                    <a:pt x="42" y="98"/>
                    <a:pt x="42" y="78"/>
                  </a:cubicBezTo>
                  <a:cubicBezTo>
                    <a:pt x="42" y="59"/>
                    <a:pt x="58" y="43"/>
                    <a:pt x="77" y="43"/>
                  </a:cubicBezTo>
                  <a:cubicBezTo>
                    <a:pt x="96" y="43"/>
                    <a:pt x="112" y="59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67E20F6-CFCB-FB2D-C52B-5F350AC88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1913" y="1417638"/>
              <a:ext cx="296863" cy="296862"/>
            </a:xfrm>
            <a:custGeom>
              <a:avLst/>
              <a:gdLst>
                <a:gd name="T0" fmla="*/ 156 w 156"/>
                <a:gd name="T1" fmla="*/ 96 h 156"/>
                <a:gd name="T2" fmla="*/ 156 w 156"/>
                <a:gd name="T3" fmla="*/ 64 h 156"/>
                <a:gd name="T4" fmla="*/ 154 w 156"/>
                <a:gd name="T5" fmla="*/ 62 h 156"/>
                <a:gd name="T6" fmla="*/ 130 w 156"/>
                <a:gd name="T7" fmla="*/ 50 h 156"/>
                <a:gd name="T8" fmla="*/ 145 w 156"/>
                <a:gd name="T9" fmla="*/ 35 h 156"/>
                <a:gd name="T10" fmla="*/ 123 w 156"/>
                <a:gd name="T11" fmla="*/ 13 h 156"/>
                <a:gd name="T12" fmla="*/ 120 w 156"/>
                <a:gd name="T13" fmla="*/ 13 h 156"/>
                <a:gd name="T14" fmla="*/ 95 w 156"/>
                <a:gd name="T15" fmla="*/ 22 h 156"/>
                <a:gd name="T16" fmla="*/ 95 w 156"/>
                <a:gd name="T17" fmla="*/ 0 h 156"/>
                <a:gd name="T18" fmla="*/ 64 w 156"/>
                <a:gd name="T19" fmla="*/ 0 h 156"/>
                <a:gd name="T20" fmla="*/ 61 w 156"/>
                <a:gd name="T21" fmla="*/ 3 h 156"/>
                <a:gd name="T22" fmla="*/ 51 w 156"/>
                <a:gd name="T23" fmla="*/ 26 h 156"/>
                <a:gd name="T24" fmla="*/ 36 w 156"/>
                <a:gd name="T25" fmla="*/ 11 h 156"/>
                <a:gd name="T26" fmla="*/ 13 w 156"/>
                <a:gd name="T27" fmla="*/ 33 h 156"/>
                <a:gd name="T28" fmla="*/ 13 w 156"/>
                <a:gd name="T29" fmla="*/ 37 h 156"/>
                <a:gd name="T30" fmla="*/ 22 w 156"/>
                <a:gd name="T31" fmla="*/ 61 h 156"/>
                <a:gd name="T32" fmla="*/ 0 w 156"/>
                <a:gd name="T33" fmla="*/ 61 h 156"/>
                <a:gd name="T34" fmla="*/ 0 w 156"/>
                <a:gd name="T35" fmla="*/ 92 h 156"/>
                <a:gd name="T36" fmla="*/ 3 w 156"/>
                <a:gd name="T37" fmla="*/ 95 h 156"/>
                <a:gd name="T38" fmla="*/ 27 w 156"/>
                <a:gd name="T39" fmla="*/ 107 h 156"/>
                <a:gd name="T40" fmla="*/ 12 w 156"/>
                <a:gd name="T41" fmla="*/ 122 h 156"/>
                <a:gd name="T42" fmla="*/ 34 w 156"/>
                <a:gd name="T43" fmla="*/ 144 h 156"/>
                <a:gd name="T44" fmla="*/ 37 w 156"/>
                <a:gd name="T45" fmla="*/ 144 h 156"/>
                <a:gd name="T46" fmla="*/ 62 w 156"/>
                <a:gd name="T47" fmla="*/ 135 h 156"/>
                <a:gd name="T48" fmla="*/ 62 w 156"/>
                <a:gd name="T49" fmla="*/ 156 h 156"/>
                <a:gd name="T50" fmla="*/ 93 w 156"/>
                <a:gd name="T51" fmla="*/ 156 h 156"/>
                <a:gd name="T52" fmla="*/ 96 w 156"/>
                <a:gd name="T53" fmla="*/ 154 h 156"/>
                <a:gd name="T54" fmla="*/ 106 w 156"/>
                <a:gd name="T55" fmla="*/ 130 h 156"/>
                <a:gd name="T56" fmla="*/ 121 w 156"/>
                <a:gd name="T57" fmla="*/ 146 h 156"/>
                <a:gd name="T58" fmla="*/ 143 w 156"/>
                <a:gd name="T59" fmla="*/ 124 h 156"/>
                <a:gd name="T60" fmla="*/ 143 w 156"/>
                <a:gd name="T61" fmla="*/ 120 h 156"/>
                <a:gd name="T62" fmla="*/ 134 w 156"/>
                <a:gd name="T63" fmla="*/ 96 h 156"/>
                <a:gd name="T64" fmla="*/ 113 w 156"/>
                <a:gd name="T65" fmla="*/ 78 h 156"/>
                <a:gd name="T66" fmla="*/ 43 w 156"/>
                <a:gd name="T67" fmla="*/ 78 h 156"/>
                <a:gd name="T68" fmla="*/ 113 w 156"/>
                <a:gd name="T69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156">
                  <a:moveTo>
                    <a:pt x="154" y="96"/>
                  </a:moveTo>
                  <a:cubicBezTo>
                    <a:pt x="156" y="96"/>
                    <a:pt x="156" y="96"/>
                    <a:pt x="156" y="96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6" y="64"/>
                    <a:pt x="156" y="64"/>
                    <a:pt x="156" y="64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3" y="58"/>
                    <a:pt x="132" y="54"/>
                    <a:pt x="130" y="50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2" y="25"/>
                    <a:pt x="99" y="23"/>
                    <a:pt x="95" y="22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8" y="23"/>
                    <a:pt x="54" y="25"/>
                    <a:pt x="51" y="2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5" y="53"/>
                    <a:pt x="23" y="57"/>
                    <a:pt x="22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3" y="99"/>
                    <a:pt x="25" y="103"/>
                    <a:pt x="27" y="107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2" y="122"/>
                    <a:pt x="12" y="122"/>
                    <a:pt x="12" y="122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51" y="130"/>
                    <a:pt x="51" y="130"/>
                    <a:pt x="51" y="130"/>
                  </a:cubicBezTo>
                  <a:cubicBezTo>
                    <a:pt x="54" y="132"/>
                    <a:pt x="58" y="134"/>
                    <a:pt x="62" y="135"/>
                  </a:cubicBezTo>
                  <a:cubicBezTo>
                    <a:pt x="62" y="154"/>
                    <a:pt x="62" y="154"/>
                    <a:pt x="62" y="154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9" y="133"/>
                    <a:pt x="102" y="132"/>
                    <a:pt x="106" y="130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1" y="103"/>
                    <a:pt x="133" y="99"/>
                    <a:pt x="134" y="96"/>
                  </a:cubicBezTo>
                  <a:cubicBezTo>
                    <a:pt x="154" y="96"/>
                    <a:pt x="154" y="96"/>
                    <a:pt x="154" y="96"/>
                  </a:cubicBezTo>
                  <a:close/>
                  <a:moveTo>
                    <a:pt x="113" y="78"/>
                  </a:moveTo>
                  <a:cubicBezTo>
                    <a:pt x="113" y="98"/>
                    <a:pt x="97" y="113"/>
                    <a:pt x="78" y="113"/>
                  </a:cubicBezTo>
                  <a:cubicBezTo>
                    <a:pt x="59" y="113"/>
                    <a:pt x="43" y="98"/>
                    <a:pt x="43" y="78"/>
                  </a:cubicBezTo>
                  <a:cubicBezTo>
                    <a:pt x="43" y="59"/>
                    <a:pt x="59" y="43"/>
                    <a:pt x="78" y="43"/>
                  </a:cubicBezTo>
                  <a:cubicBezTo>
                    <a:pt x="97" y="43"/>
                    <a:pt x="113" y="59"/>
                    <a:pt x="113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48E962B-E6CE-5886-8FA5-D07B625A1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063" y="2390775"/>
              <a:ext cx="219075" cy="219075"/>
            </a:xfrm>
            <a:custGeom>
              <a:avLst/>
              <a:gdLst>
                <a:gd name="T0" fmla="*/ 115 w 115"/>
                <a:gd name="T1" fmla="*/ 70 h 115"/>
                <a:gd name="T2" fmla="*/ 115 w 115"/>
                <a:gd name="T3" fmla="*/ 47 h 115"/>
                <a:gd name="T4" fmla="*/ 114 w 115"/>
                <a:gd name="T5" fmla="*/ 45 h 115"/>
                <a:gd name="T6" fmla="*/ 96 w 115"/>
                <a:gd name="T7" fmla="*/ 37 h 115"/>
                <a:gd name="T8" fmla="*/ 107 w 115"/>
                <a:gd name="T9" fmla="*/ 25 h 115"/>
                <a:gd name="T10" fmla="*/ 91 w 115"/>
                <a:gd name="T11" fmla="*/ 9 h 115"/>
                <a:gd name="T12" fmla="*/ 88 w 115"/>
                <a:gd name="T13" fmla="*/ 9 h 115"/>
                <a:gd name="T14" fmla="*/ 70 w 115"/>
                <a:gd name="T15" fmla="*/ 16 h 115"/>
                <a:gd name="T16" fmla="*/ 70 w 115"/>
                <a:gd name="T17" fmla="*/ 0 h 115"/>
                <a:gd name="T18" fmla="*/ 47 w 115"/>
                <a:gd name="T19" fmla="*/ 0 h 115"/>
                <a:gd name="T20" fmla="*/ 45 w 115"/>
                <a:gd name="T21" fmla="*/ 1 h 115"/>
                <a:gd name="T22" fmla="*/ 37 w 115"/>
                <a:gd name="T23" fmla="*/ 19 h 115"/>
                <a:gd name="T24" fmla="*/ 26 w 115"/>
                <a:gd name="T25" fmla="*/ 8 h 115"/>
                <a:gd name="T26" fmla="*/ 9 w 115"/>
                <a:gd name="T27" fmla="*/ 24 h 115"/>
                <a:gd name="T28" fmla="*/ 9 w 115"/>
                <a:gd name="T29" fmla="*/ 27 h 115"/>
                <a:gd name="T30" fmla="*/ 16 w 115"/>
                <a:gd name="T31" fmla="*/ 45 h 115"/>
                <a:gd name="T32" fmla="*/ 0 w 115"/>
                <a:gd name="T33" fmla="*/ 45 h 115"/>
                <a:gd name="T34" fmla="*/ 0 w 115"/>
                <a:gd name="T35" fmla="*/ 68 h 115"/>
                <a:gd name="T36" fmla="*/ 1 w 115"/>
                <a:gd name="T37" fmla="*/ 70 h 115"/>
                <a:gd name="T38" fmla="*/ 19 w 115"/>
                <a:gd name="T39" fmla="*/ 79 h 115"/>
                <a:gd name="T40" fmla="*/ 8 w 115"/>
                <a:gd name="T41" fmla="*/ 90 h 115"/>
                <a:gd name="T42" fmla="*/ 24 w 115"/>
                <a:gd name="T43" fmla="*/ 106 h 115"/>
                <a:gd name="T44" fmla="*/ 27 w 115"/>
                <a:gd name="T45" fmla="*/ 106 h 115"/>
                <a:gd name="T46" fmla="*/ 45 w 115"/>
                <a:gd name="T47" fmla="*/ 99 h 115"/>
                <a:gd name="T48" fmla="*/ 45 w 115"/>
                <a:gd name="T49" fmla="*/ 115 h 115"/>
                <a:gd name="T50" fmla="*/ 69 w 115"/>
                <a:gd name="T51" fmla="*/ 115 h 115"/>
                <a:gd name="T52" fmla="*/ 70 w 115"/>
                <a:gd name="T53" fmla="*/ 114 h 115"/>
                <a:gd name="T54" fmla="*/ 78 w 115"/>
                <a:gd name="T55" fmla="*/ 96 h 115"/>
                <a:gd name="T56" fmla="*/ 89 w 115"/>
                <a:gd name="T57" fmla="*/ 108 h 115"/>
                <a:gd name="T58" fmla="*/ 106 w 115"/>
                <a:gd name="T59" fmla="*/ 91 h 115"/>
                <a:gd name="T60" fmla="*/ 106 w 115"/>
                <a:gd name="T61" fmla="*/ 89 h 115"/>
                <a:gd name="T62" fmla="*/ 99 w 115"/>
                <a:gd name="T63" fmla="*/ 70 h 115"/>
                <a:gd name="T64" fmla="*/ 83 w 115"/>
                <a:gd name="T65" fmla="*/ 58 h 115"/>
                <a:gd name="T66" fmla="*/ 31 w 115"/>
                <a:gd name="T67" fmla="*/ 58 h 115"/>
                <a:gd name="T68" fmla="*/ 83 w 115"/>
                <a:gd name="T6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5" h="115">
                  <a:moveTo>
                    <a:pt x="114" y="70"/>
                  </a:moveTo>
                  <a:cubicBezTo>
                    <a:pt x="115" y="70"/>
                    <a:pt x="115" y="70"/>
                    <a:pt x="115" y="70"/>
                  </a:cubicBezTo>
                  <a:cubicBezTo>
                    <a:pt x="115" y="69"/>
                    <a:pt x="115" y="69"/>
                    <a:pt x="115" y="69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8" y="42"/>
                    <a:pt x="97" y="40"/>
                    <a:pt x="96" y="3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5" y="18"/>
                    <a:pt x="73" y="17"/>
                    <a:pt x="70" y="16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17"/>
                    <a:pt x="40" y="18"/>
                    <a:pt x="37" y="1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9"/>
                    <a:pt x="16" y="42"/>
                    <a:pt x="16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3"/>
                    <a:pt x="18" y="76"/>
                    <a:pt x="19" y="7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40" y="98"/>
                    <a:pt x="42" y="99"/>
                    <a:pt x="45" y="99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8"/>
                    <a:pt x="75" y="97"/>
                    <a:pt x="78" y="9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0"/>
                    <a:pt x="107" y="90"/>
                    <a:pt x="107" y="90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7" y="76"/>
                    <a:pt x="98" y="73"/>
                    <a:pt x="99" y="70"/>
                  </a:cubicBezTo>
                  <a:cubicBezTo>
                    <a:pt x="114" y="70"/>
                    <a:pt x="114" y="70"/>
                    <a:pt x="114" y="70"/>
                  </a:cubicBezTo>
                  <a:close/>
                  <a:moveTo>
                    <a:pt x="83" y="58"/>
                  </a:moveTo>
                  <a:cubicBezTo>
                    <a:pt x="83" y="72"/>
                    <a:pt x="72" y="84"/>
                    <a:pt x="57" y="84"/>
                  </a:cubicBezTo>
                  <a:cubicBezTo>
                    <a:pt x="43" y="84"/>
                    <a:pt x="31" y="72"/>
                    <a:pt x="31" y="58"/>
                  </a:cubicBezTo>
                  <a:cubicBezTo>
                    <a:pt x="31" y="43"/>
                    <a:pt x="43" y="32"/>
                    <a:pt x="57" y="32"/>
                  </a:cubicBezTo>
                  <a:cubicBezTo>
                    <a:pt x="72" y="32"/>
                    <a:pt x="83" y="43"/>
                    <a:pt x="83" y="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593A72BE-C765-7122-79C8-8A84A9327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126" y="3009900"/>
              <a:ext cx="173038" cy="173037"/>
            </a:xfrm>
            <a:custGeom>
              <a:avLst/>
              <a:gdLst>
                <a:gd name="T0" fmla="*/ 91 w 91"/>
                <a:gd name="T1" fmla="*/ 56 h 91"/>
                <a:gd name="T2" fmla="*/ 91 w 91"/>
                <a:gd name="T3" fmla="*/ 37 h 91"/>
                <a:gd name="T4" fmla="*/ 90 w 91"/>
                <a:gd name="T5" fmla="*/ 36 h 91"/>
                <a:gd name="T6" fmla="*/ 75 w 91"/>
                <a:gd name="T7" fmla="*/ 29 h 91"/>
                <a:gd name="T8" fmla="*/ 84 w 91"/>
                <a:gd name="T9" fmla="*/ 20 h 91"/>
                <a:gd name="T10" fmla="*/ 71 w 91"/>
                <a:gd name="T11" fmla="*/ 7 h 91"/>
                <a:gd name="T12" fmla="*/ 69 w 91"/>
                <a:gd name="T13" fmla="*/ 7 h 91"/>
                <a:gd name="T14" fmla="*/ 55 w 91"/>
                <a:gd name="T15" fmla="*/ 13 h 91"/>
                <a:gd name="T16" fmla="*/ 55 w 91"/>
                <a:gd name="T17" fmla="*/ 0 h 91"/>
                <a:gd name="T18" fmla="*/ 37 w 91"/>
                <a:gd name="T19" fmla="*/ 0 h 91"/>
                <a:gd name="T20" fmla="*/ 35 w 91"/>
                <a:gd name="T21" fmla="*/ 1 h 91"/>
                <a:gd name="T22" fmla="*/ 29 w 91"/>
                <a:gd name="T23" fmla="*/ 15 h 91"/>
                <a:gd name="T24" fmla="*/ 20 w 91"/>
                <a:gd name="T25" fmla="*/ 6 h 91"/>
                <a:gd name="T26" fmla="*/ 7 w 91"/>
                <a:gd name="T27" fmla="*/ 19 h 91"/>
                <a:gd name="T28" fmla="*/ 7 w 91"/>
                <a:gd name="T29" fmla="*/ 21 h 91"/>
                <a:gd name="T30" fmla="*/ 12 w 91"/>
                <a:gd name="T31" fmla="*/ 35 h 91"/>
                <a:gd name="T32" fmla="*/ 0 w 91"/>
                <a:gd name="T33" fmla="*/ 35 h 91"/>
                <a:gd name="T34" fmla="*/ 0 w 91"/>
                <a:gd name="T35" fmla="*/ 54 h 91"/>
                <a:gd name="T36" fmla="*/ 1 w 91"/>
                <a:gd name="T37" fmla="*/ 55 h 91"/>
                <a:gd name="T38" fmla="*/ 15 w 91"/>
                <a:gd name="T39" fmla="*/ 62 h 91"/>
                <a:gd name="T40" fmla="*/ 6 w 91"/>
                <a:gd name="T41" fmla="*/ 71 h 91"/>
                <a:gd name="T42" fmla="*/ 19 w 91"/>
                <a:gd name="T43" fmla="*/ 84 h 91"/>
                <a:gd name="T44" fmla="*/ 21 w 91"/>
                <a:gd name="T45" fmla="*/ 84 h 91"/>
                <a:gd name="T46" fmla="*/ 36 w 91"/>
                <a:gd name="T47" fmla="*/ 78 h 91"/>
                <a:gd name="T48" fmla="*/ 36 w 91"/>
                <a:gd name="T49" fmla="*/ 91 h 91"/>
                <a:gd name="T50" fmla="*/ 54 w 91"/>
                <a:gd name="T51" fmla="*/ 91 h 91"/>
                <a:gd name="T52" fmla="*/ 55 w 91"/>
                <a:gd name="T53" fmla="*/ 90 h 91"/>
                <a:gd name="T54" fmla="*/ 61 w 91"/>
                <a:gd name="T55" fmla="*/ 76 h 91"/>
                <a:gd name="T56" fmla="*/ 70 w 91"/>
                <a:gd name="T57" fmla="*/ 85 h 91"/>
                <a:gd name="T58" fmla="*/ 83 w 91"/>
                <a:gd name="T59" fmla="*/ 72 h 91"/>
                <a:gd name="T60" fmla="*/ 83 w 91"/>
                <a:gd name="T61" fmla="*/ 70 h 91"/>
                <a:gd name="T62" fmla="*/ 78 w 91"/>
                <a:gd name="T63" fmla="*/ 56 h 91"/>
                <a:gd name="T64" fmla="*/ 66 w 91"/>
                <a:gd name="T65" fmla="*/ 45 h 91"/>
                <a:gd name="T66" fmla="*/ 25 w 91"/>
                <a:gd name="T67" fmla="*/ 45 h 91"/>
                <a:gd name="T68" fmla="*/ 66 w 91"/>
                <a:gd name="T6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91">
                  <a:moveTo>
                    <a:pt x="90" y="56"/>
                  </a:moveTo>
                  <a:cubicBezTo>
                    <a:pt x="91" y="56"/>
                    <a:pt x="91" y="56"/>
                    <a:pt x="91" y="56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7" y="33"/>
                    <a:pt x="76" y="31"/>
                    <a:pt x="75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9" y="14"/>
                    <a:pt x="57" y="13"/>
                    <a:pt x="55" y="1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1" y="14"/>
                    <a:pt x="29" y="1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1"/>
                    <a:pt x="13" y="33"/>
                    <a:pt x="1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7"/>
                    <a:pt x="14" y="60"/>
                    <a:pt x="15" y="62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1" y="77"/>
                    <a:pt x="33" y="78"/>
                    <a:pt x="36" y="78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57" y="78"/>
                    <a:pt x="59" y="77"/>
                    <a:pt x="61" y="76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6" y="60"/>
                    <a:pt x="77" y="58"/>
                    <a:pt x="78" y="56"/>
                  </a:cubicBezTo>
                  <a:cubicBezTo>
                    <a:pt x="90" y="56"/>
                    <a:pt x="90" y="56"/>
                    <a:pt x="90" y="56"/>
                  </a:cubicBezTo>
                  <a:close/>
                  <a:moveTo>
                    <a:pt x="66" y="45"/>
                  </a:moveTo>
                  <a:cubicBezTo>
                    <a:pt x="66" y="57"/>
                    <a:pt x="56" y="66"/>
                    <a:pt x="45" y="66"/>
                  </a:cubicBezTo>
                  <a:cubicBezTo>
                    <a:pt x="34" y="66"/>
                    <a:pt x="25" y="57"/>
                    <a:pt x="25" y="45"/>
                  </a:cubicBezTo>
                  <a:cubicBezTo>
                    <a:pt x="25" y="34"/>
                    <a:pt x="34" y="25"/>
                    <a:pt x="45" y="25"/>
                  </a:cubicBezTo>
                  <a:cubicBezTo>
                    <a:pt x="56" y="25"/>
                    <a:pt x="66" y="34"/>
                    <a:pt x="66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66F57FD-E6F6-3D41-0598-9B86DCA3D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0113" y="4700588"/>
              <a:ext cx="212725" cy="214312"/>
            </a:xfrm>
            <a:custGeom>
              <a:avLst/>
              <a:gdLst>
                <a:gd name="T0" fmla="*/ 112 w 112"/>
                <a:gd name="T1" fmla="*/ 69 h 113"/>
                <a:gd name="T2" fmla="*/ 112 w 112"/>
                <a:gd name="T3" fmla="*/ 46 h 113"/>
                <a:gd name="T4" fmla="*/ 110 w 112"/>
                <a:gd name="T5" fmla="*/ 45 h 113"/>
                <a:gd name="T6" fmla="*/ 93 w 112"/>
                <a:gd name="T7" fmla="*/ 36 h 113"/>
                <a:gd name="T8" fmla="*/ 104 w 112"/>
                <a:gd name="T9" fmla="*/ 25 h 113"/>
                <a:gd name="T10" fmla="*/ 88 w 112"/>
                <a:gd name="T11" fmla="*/ 9 h 113"/>
                <a:gd name="T12" fmla="*/ 86 w 112"/>
                <a:gd name="T13" fmla="*/ 9 h 113"/>
                <a:gd name="T14" fmla="*/ 68 w 112"/>
                <a:gd name="T15" fmla="*/ 16 h 113"/>
                <a:gd name="T16" fmla="*/ 68 w 112"/>
                <a:gd name="T17" fmla="*/ 0 h 113"/>
                <a:gd name="T18" fmla="*/ 45 w 112"/>
                <a:gd name="T19" fmla="*/ 0 h 113"/>
                <a:gd name="T20" fmla="*/ 43 w 112"/>
                <a:gd name="T21" fmla="*/ 2 h 113"/>
                <a:gd name="T22" fmla="*/ 36 w 112"/>
                <a:gd name="T23" fmla="*/ 19 h 113"/>
                <a:gd name="T24" fmla="*/ 25 w 112"/>
                <a:gd name="T25" fmla="*/ 8 h 113"/>
                <a:gd name="T26" fmla="*/ 9 w 112"/>
                <a:gd name="T27" fmla="*/ 24 h 113"/>
                <a:gd name="T28" fmla="*/ 9 w 112"/>
                <a:gd name="T29" fmla="*/ 26 h 113"/>
                <a:gd name="T30" fmla="*/ 15 w 112"/>
                <a:gd name="T31" fmla="*/ 44 h 113"/>
                <a:gd name="T32" fmla="*/ 0 w 112"/>
                <a:gd name="T33" fmla="*/ 44 h 113"/>
                <a:gd name="T34" fmla="*/ 0 w 112"/>
                <a:gd name="T35" fmla="*/ 67 h 113"/>
                <a:gd name="T36" fmla="*/ 1 w 112"/>
                <a:gd name="T37" fmla="*/ 68 h 113"/>
                <a:gd name="T38" fmla="*/ 18 w 112"/>
                <a:gd name="T39" fmla="*/ 77 h 113"/>
                <a:gd name="T40" fmla="*/ 8 w 112"/>
                <a:gd name="T41" fmla="*/ 88 h 113"/>
                <a:gd name="T42" fmla="*/ 24 w 112"/>
                <a:gd name="T43" fmla="*/ 104 h 113"/>
                <a:gd name="T44" fmla="*/ 26 w 112"/>
                <a:gd name="T45" fmla="*/ 104 h 113"/>
                <a:gd name="T46" fmla="*/ 44 w 112"/>
                <a:gd name="T47" fmla="*/ 97 h 113"/>
                <a:gd name="T48" fmla="*/ 44 w 112"/>
                <a:gd name="T49" fmla="*/ 113 h 113"/>
                <a:gd name="T50" fmla="*/ 67 w 112"/>
                <a:gd name="T51" fmla="*/ 113 h 113"/>
                <a:gd name="T52" fmla="*/ 68 w 112"/>
                <a:gd name="T53" fmla="*/ 111 h 113"/>
                <a:gd name="T54" fmla="*/ 76 w 112"/>
                <a:gd name="T55" fmla="*/ 94 h 113"/>
                <a:gd name="T56" fmla="*/ 87 w 112"/>
                <a:gd name="T57" fmla="*/ 105 h 113"/>
                <a:gd name="T58" fmla="*/ 103 w 112"/>
                <a:gd name="T59" fmla="*/ 89 h 113"/>
                <a:gd name="T60" fmla="*/ 103 w 112"/>
                <a:gd name="T61" fmla="*/ 87 h 113"/>
                <a:gd name="T62" fmla="*/ 96 w 112"/>
                <a:gd name="T63" fmla="*/ 69 h 113"/>
                <a:gd name="T64" fmla="*/ 81 w 112"/>
                <a:gd name="T65" fmla="*/ 56 h 113"/>
                <a:gd name="T66" fmla="*/ 30 w 112"/>
                <a:gd name="T67" fmla="*/ 56 h 113"/>
                <a:gd name="T68" fmla="*/ 81 w 112"/>
                <a:gd name="T69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13">
                  <a:moveTo>
                    <a:pt x="110" y="69"/>
                  </a:moveTo>
                  <a:cubicBezTo>
                    <a:pt x="112" y="69"/>
                    <a:pt x="112" y="69"/>
                    <a:pt x="112" y="69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2"/>
                    <a:pt x="94" y="39"/>
                    <a:pt x="93" y="3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3" y="18"/>
                    <a:pt x="70" y="17"/>
                    <a:pt x="68" y="16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7"/>
                    <a:pt x="38" y="18"/>
                    <a:pt x="36" y="1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8"/>
                    <a:pt x="16" y="41"/>
                    <a:pt x="15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6" y="71"/>
                    <a:pt x="17" y="74"/>
                    <a:pt x="18" y="7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8" y="95"/>
                    <a:pt x="41" y="96"/>
                    <a:pt x="44" y="97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71" y="96"/>
                    <a:pt x="73" y="95"/>
                    <a:pt x="76" y="9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103" y="89"/>
                    <a:pt x="103" y="89"/>
                    <a:pt x="103" y="89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3" y="87"/>
                    <a:pt x="103" y="87"/>
                    <a:pt x="103" y="8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4" y="74"/>
                    <a:pt x="95" y="72"/>
                    <a:pt x="96" y="69"/>
                  </a:cubicBezTo>
                  <a:cubicBezTo>
                    <a:pt x="110" y="69"/>
                    <a:pt x="110" y="69"/>
                    <a:pt x="110" y="69"/>
                  </a:cubicBezTo>
                  <a:close/>
                  <a:moveTo>
                    <a:pt x="81" y="56"/>
                  </a:moveTo>
                  <a:cubicBezTo>
                    <a:pt x="81" y="70"/>
                    <a:pt x="69" y="82"/>
                    <a:pt x="56" y="82"/>
                  </a:cubicBezTo>
                  <a:cubicBezTo>
                    <a:pt x="42" y="82"/>
                    <a:pt x="30" y="70"/>
                    <a:pt x="30" y="56"/>
                  </a:cubicBezTo>
                  <a:cubicBezTo>
                    <a:pt x="30" y="42"/>
                    <a:pt x="42" y="31"/>
                    <a:pt x="56" y="31"/>
                  </a:cubicBezTo>
                  <a:cubicBezTo>
                    <a:pt x="69" y="31"/>
                    <a:pt x="81" y="42"/>
                    <a:pt x="81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2675D82-364C-06A7-9EB7-6A9E7C559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3413" y="4167188"/>
              <a:ext cx="487363" cy="485775"/>
            </a:xfrm>
            <a:custGeom>
              <a:avLst/>
              <a:gdLst>
                <a:gd name="T0" fmla="*/ 256 w 256"/>
                <a:gd name="T1" fmla="*/ 156 h 256"/>
                <a:gd name="T2" fmla="*/ 256 w 256"/>
                <a:gd name="T3" fmla="*/ 105 h 256"/>
                <a:gd name="T4" fmla="*/ 252 w 256"/>
                <a:gd name="T5" fmla="*/ 101 h 256"/>
                <a:gd name="T6" fmla="*/ 212 w 256"/>
                <a:gd name="T7" fmla="*/ 82 h 256"/>
                <a:gd name="T8" fmla="*/ 237 w 256"/>
                <a:gd name="T9" fmla="*/ 57 h 256"/>
                <a:gd name="T10" fmla="*/ 201 w 256"/>
                <a:gd name="T11" fmla="*/ 20 h 256"/>
                <a:gd name="T12" fmla="*/ 195 w 256"/>
                <a:gd name="T13" fmla="*/ 20 h 256"/>
                <a:gd name="T14" fmla="*/ 155 w 256"/>
                <a:gd name="T15" fmla="*/ 36 h 256"/>
                <a:gd name="T16" fmla="*/ 155 w 256"/>
                <a:gd name="T17" fmla="*/ 0 h 256"/>
                <a:gd name="T18" fmla="*/ 103 w 256"/>
                <a:gd name="T19" fmla="*/ 0 h 256"/>
                <a:gd name="T20" fmla="*/ 99 w 256"/>
                <a:gd name="T21" fmla="*/ 4 h 256"/>
                <a:gd name="T22" fmla="*/ 82 w 256"/>
                <a:gd name="T23" fmla="*/ 43 h 256"/>
                <a:gd name="T24" fmla="*/ 57 w 256"/>
                <a:gd name="T25" fmla="*/ 17 h 256"/>
                <a:gd name="T26" fmla="*/ 21 w 256"/>
                <a:gd name="T27" fmla="*/ 54 h 256"/>
                <a:gd name="T28" fmla="*/ 21 w 256"/>
                <a:gd name="T29" fmla="*/ 59 h 256"/>
                <a:gd name="T30" fmla="*/ 35 w 256"/>
                <a:gd name="T31" fmla="*/ 100 h 256"/>
                <a:gd name="T32" fmla="*/ 0 w 256"/>
                <a:gd name="T33" fmla="*/ 100 h 256"/>
                <a:gd name="T34" fmla="*/ 0 w 256"/>
                <a:gd name="T35" fmla="*/ 151 h 256"/>
                <a:gd name="T36" fmla="*/ 4 w 256"/>
                <a:gd name="T37" fmla="*/ 155 h 256"/>
                <a:gd name="T38" fmla="*/ 43 w 256"/>
                <a:gd name="T39" fmla="*/ 175 h 256"/>
                <a:gd name="T40" fmla="*/ 18 w 256"/>
                <a:gd name="T41" fmla="*/ 199 h 256"/>
                <a:gd name="T42" fmla="*/ 54 w 256"/>
                <a:gd name="T43" fmla="*/ 236 h 256"/>
                <a:gd name="T44" fmla="*/ 60 w 256"/>
                <a:gd name="T45" fmla="*/ 236 h 256"/>
                <a:gd name="T46" fmla="*/ 101 w 256"/>
                <a:gd name="T47" fmla="*/ 221 h 256"/>
                <a:gd name="T48" fmla="*/ 101 w 256"/>
                <a:gd name="T49" fmla="*/ 256 h 256"/>
                <a:gd name="T50" fmla="*/ 152 w 256"/>
                <a:gd name="T51" fmla="*/ 256 h 256"/>
                <a:gd name="T52" fmla="*/ 156 w 256"/>
                <a:gd name="T53" fmla="*/ 252 h 256"/>
                <a:gd name="T54" fmla="*/ 172 w 256"/>
                <a:gd name="T55" fmla="*/ 213 h 256"/>
                <a:gd name="T56" fmla="*/ 198 w 256"/>
                <a:gd name="T57" fmla="*/ 239 h 256"/>
                <a:gd name="T58" fmla="*/ 234 w 256"/>
                <a:gd name="T59" fmla="*/ 202 h 256"/>
                <a:gd name="T60" fmla="*/ 234 w 256"/>
                <a:gd name="T61" fmla="*/ 197 h 256"/>
                <a:gd name="T62" fmla="*/ 219 w 256"/>
                <a:gd name="T63" fmla="*/ 156 h 256"/>
                <a:gd name="T64" fmla="*/ 184 w 256"/>
                <a:gd name="T65" fmla="*/ 128 h 256"/>
                <a:gd name="T66" fmla="*/ 69 w 256"/>
                <a:gd name="T67" fmla="*/ 128 h 256"/>
                <a:gd name="T68" fmla="*/ 184 w 256"/>
                <a:gd name="T69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6" h="256">
                  <a:moveTo>
                    <a:pt x="252" y="156"/>
                  </a:moveTo>
                  <a:cubicBezTo>
                    <a:pt x="256" y="156"/>
                    <a:pt x="256" y="156"/>
                    <a:pt x="256" y="156"/>
                  </a:cubicBezTo>
                  <a:cubicBezTo>
                    <a:pt x="256" y="152"/>
                    <a:pt x="256" y="152"/>
                    <a:pt x="256" y="152"/>
                  </a:cubicBezTo>
                  <a:cubicBezTo>
                    <a:pt x="256" y="105"/>
                    <a:pt x="256" y="105"/>
                    <a:pt x="256" y="105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52" y="101"/>
                    <a:pt x="252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94"/>
                    <a:pt x="215" y="88"/>
                    <a:pt x="212" y="82"/>
                  </a:cubicBezTo>
                  <a:cubicBezTo>
                    <a:pt x="234" y="59"/>
                    <a:pt x="234" y="59"/>
                    <a:pt x="234" y="59"/>
                  </a:cubicBezTo>
                  <a:cubicBezTo>
                    <a:pt x="237" y="57"/>
                    <a:pt x="237" y="57"/>
                    <a:pt x="237" y="57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67" y="40"/>
                    <a:pt x="161" y="38"/>
                    <a:pt x="155" y="36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3" y="37"/>
                    <a:pt x="88" y="40"/>
                    <a:pt x="82" y="4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39" y="87"/>
                    <a:pt x="37" y="93"/>
                    <a:pt x="35" y="10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6" y="162"/>
                    <a:pt x="39" y="168"/>
                    <a:pt x="43" y="175"/>
                  </a:cubicBezTo>
                  <a:cubicBezTo>
                    <a:pt x="21" y="197"/>
                    <a:pt x="21" y="197"/>
                    <a:pt x="21" y="197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57" y="239"/>
                    <a:pt x="57" y="239"/>
                    <a:pt x="57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8" y="216"/>
                    <a:pt x="94" y="219"/>
                    <a:pt x="101" y="221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156" y="256"/>
                    <a:pt x="156" y="256"/>
                    <a:pt x="156" y="256"/>
                  </a:cubicBezTo>
                  <a:cubicBezTo>
                    <a:pt x="156" y="252"/>
                    <a:pt x="156" y="252"/>
                    <a:pt x="156" y="252"/>
                  </a:cubicBezTo>
                  <a:cubicBezTo>
                    <a:pt x="156" y="220"/>
                    <a:pt x="156" y="220"/>
                    <a:pt x="156" y="220"/>
                  </a:cubicBezTo>
                  <a:cubicBezTo>
                    <a:pt x="162" y="218"/>
                    <a:pt x="167" y="216"/>
                    <a:pt x="172" y="213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201" y="236"/>
                    <a:pt x="201" y="236"/>
                    <a:pt x="201" y="236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37" y="199"/>
                    <a:pt x="237" y="199"/>
                    <a:pt x="237" y="199"/>
                  </a:cubicBezTo>
                  <a:cubicBezTo>
                    <a:pt x="234" y="197"/>
                    <a:pt x="234" y="197"/>
                    <a:pt x="234" y="197"/>
                  </a:cubicBezTo>
                  <a:cubicBezTo>
                    <a:pt x="212" y="174"/>
                    <a:pt x="212" y="174"/>
                    <a:pt x="212" y="174"/>
                  </a:cubicBezTo>
                  <a:cubicBezTo>
                    <a:pt x="215" y="168"/>
                    <a:pt x="217" y="162"/>
                    <a:pt x="219" y="156"/>
                  </a:cubicBezTo>
                  <a:cubicBezTo>
                    <a:pt x="252" y="156"/>
                    <a:pt x="252" y="156"/>
                    <a:pt x="252" y="156"/>
                  </a:cubicBezTo>
                  <a:close/>
                  <a:moveTo>
                    <a:pt x="184" y="128"/>
                  </a:moveTo>
                  <a:cubicBezTo>
                    <a:pt x="184" y="160"/>
                    <a:pt x="159" y="185"/>
                    <a:pt x="127" y="185"/>
                  </a:cubicBezTo>
                  <a:cubicBezTo>
                    <a:pt x="95" y="185"/>
                    <a:pt x="69" y="160"/>
                    <a:pt x="69" y="128"/>
                  </a:cubicBezTo>
                  <a:cubicBezTo>
                    <a:pt x="69" y="96"/>
                    <a:pt x="95" y="70"/>
                    <a:pt x="127" y="70"/>
                  </a:cubicBezTo>
                  <a:cubicBezTo>
                    <a:pt x="159" y="70"/>
                    <a:pt x="184" y="96"/>
                    <a:pt x="184" y="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EAEA311-0CA5-8D5F-E631-904F258F4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9501" y="4524375"/>
              <a:ext cx="241300" cy="242887"/>
            </a:xfrm>
            <a:custGeom>
              <a:avLst/>
              <a:gdLst>
                <a:gd name="T0" fmla="*/ 127 w 127"/>
                <a:gd name="T1" fmla="*/ 78 h 128"/>
                <a:gd name="T2" fmla="*/ 127 w 127"/>
                <a:gd name="T3" fmla="*/ 53 h 128"/>
                <a:gd name="T4" fmla="*/ 125 w 127"/>
                <a:gd name="T5" fmla="*/ 51 h 128"/>
                <a:gd name="T6" fmla="*/ 105 w 127"/>
                <a:gd name="T7" fmla="*/ 41 h 128"/>
                <a:gd name="T8" fmla="*/ 118 w 127"/>
                <a:gd name="T9" fmla="*/ 29 h 128"/>
                <a:gd name="T10" fmla="*/ 100 w 127"/>
                <a:gd name="T11" fmla="*/ 11 h 128"/>
                <a:gd name="T12" fmla="*/ 97 w 127"/>
                <a:gd name="T13" fmla="*/ 11 h 128"/>
                <a:gd name="T14" fmla="*/ 77 w 127"/>
                <a:gd name="T15" fmla="*/ 18 h 128"/>
                <a:gd name="T16" fmla="*/ 77 w 127"/>
                <a:gd name="T17" fmla="*/ 0 h 128"/>
                <a:gd name="T18" fmla="*/ 52 w 127"/>
                <a:gd name="T19" fmla="*/ 0 h 128"/>
                <a:gd name="T20" fmla="*/ 49 w 127"/>
                <a:gd name="T21" fmla="*/ 2 h 128"/>
                <a:gd name="T22" fmla="*/ 41 w 127"/>
                <a:gd name="T23" fmla="*/ 22 h 128"/>
                <a:gd name="T24" fmla="*/ 29 w 127"/>
                <a:gd name="T25" fmla="*/ 9 h 128"/>
                <a:gd name="T26" fmla="*/ 10 w 127"/>
                <a:gd name="T27" fmla="*/ 27 h 128"/>
                <a:gd name="T28" fmla="*/ 10 w 127"/>
                <a:gd name="T29" fmla="*/ 30 h 128"/>
                <a:gd name="T30" fmla="*/ 17 w 127"/>
                <a:gd name="T31" fmla="*/ 50 h 128"/>
                <a:gd name="T32" fmla="*/ 0 w 127"/>
                <a:gd name="T33" fmla="*/ 50 h 128"/>
                <a:gd name="T34" fmla="*/ 0 w 127"/>
                <a:gd name="T35" fmla="*/ 76 h 128"/>
                <a:gd name="T36" fmla="*/ 2 w 127"/>
                <a:gd name="T37" fmla="*/ 78 h 128"/>
                <a:gd name="T38" fmla="*/ 21 w 127"/>
                <a:gd name="T39" fmla="*/ 87 h 128"/>
                <a:gd name="T40" fmla="*/ 9 w 127"/>
                <a:gd name="T41" fmla="*/ 100 h 128"/>
                <a:gd name="T42" fmla="*/ 27 w 127"/>
                <a:gd name="T43" fmla="*/ 118 h 128"/>
                <a:gd name="T44" fmla="*/ 30 w 127"/>
                <a:gd name="T45" fmla="*/ 118 h 128"/>
                <a:gd name="T46" fmla="*/ 50 w 127"/>
                <a:gd name="T47" fmla="*/ 110 h 128"/>
                <a:gd name="T48" fmla="*/ 50 w 127"/>
                <a:gd name="T49" fmla="*/ 128 h 128"/>
                <a:gd name="T50" fmla="*/ 76 w 127"/>
                <a:gd name="T51" fmla="*/ 128 h 128"/>
                <a:gd name="T52" fmla="*/ 78 w 127"/>
                <a:gd name="T53" fmla="*/ 126 h 128"/>
                <a:gd name="T54" fmla="*/ 86 w 127"/>
                <a:gd name="T55" fmla="*/ 107 h 128"/>
                <a:gd name="T56" fmla="*/ 99 w 127"/>
                <a:gd name="T57" fmla="*/ 119 h 128"/>
                <a:gd name="T58" fmla="*/ 117 w 127"/>
                <a:gd name="T59" fmla="*/ 101 h 128"/>
                <a:gd name="T60" fmla="*/ 117 w 127"/>
                <a:gd name="T61" fmla="*/ 98 h 128"/>
                <a:gd name="T62" fmla="*/ 109 w 127"/>
                <a:gd name="T63" fmla="*/ 78 h 128"/>
                <a:gd name="T64" fmla="*/ 92 w 127"/>
                <a:gd name="T65" fmla="*/ 64 h 128"/>
                <a:gd name="T66" fmla="*/ 35 w 127"/>
                <a:gd name="T67" fmla="*/ 64 h 128"/>
                <a:gd name="T68" fmla="*/ 92 w 127"/>
                <a:gd name="T6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128">
                  <a:moveTo>
                    <a:pt x="125" y="78"/>
                  </a:moveTo>
                  <a:cubicBezTo>
                    <a:pt x="127" y="78"/>
                    <a:pt x="127" y="78"/>
                    <a:pt x="127" y="78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8" y="47"/>
                    <a:pt x="107" y="44"/>
                    <a:pt x="105" y="41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3" y="20"/>
                    <a:pt x="80" y="19"/>
                    <a:pt x="77" y="18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7" y="19"/>
                    <a:pt x="44" y="20"/>
                    <a:pt x="41" y="2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4"/>
                    <a:pt x="18" y="47"/>
                    <a:pt x="17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8" y="81"/>
                    <a:pt x="20" y="84"/>
                    <a:pt x="21" y="87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4" y="108"/>
                    <a:pt x="47" y="109"/>
                    <a:pt x="50" y="110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1" y="109"/>
                    <a:pt x="83" y="108"/>
                    <a:pt x="86" y="107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07" y="84"/>
                    <a:pt x="108" y="81"/>
                    <a:pt x="109" y="78"/>
                  </a:cubicBezTo>
                  <a:cubicBezTo>
                    <a:pt x="125" y="78"/>
                    <a:pt x="125" y="78"/>
                    <a:pt x="125" y="78"/>
                  </a:cubicBezTo>
                  <a:close/>
                  <a:moveTo>
                    <a:pt x="92" y="64"/>
                  </a:moveTo>
                  <a:cubicBezTo>
                    <a:pt x="92" y="80"/>
                    <a:pt x="79" y="93"/>
                    <a:pt x="63" y="93"/>
                  </a:cubicBezTo>
                  <a:cubicBezTo>
                    <a:pt x="48" y="93"/>
                    <a:pt x="35" y="80"/>
                    <a:pt x="35" y="64"/>
                  </a:cubicBezTo>
                  <a:cubicBezTo>
                    <a:pt x="35" y="48"/>
                    <a:pt x="48" y="36"/>
                    <a:pt x="63" y="36"/>
                  </a:cubicBezTo>
                  <a:cubicBezTo>
                    <a:pt x="79" y="36"/>
                    <a:pt x="92" y="48"/>
                    <a:pt x="92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902446-6688-77BD-D332-8D8A74AFE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326" y="4679950"/>
              <a:ext cx="257175" cy="257175"/>
            </a:xfrm>
            <a:custGeom>
              <a:avLst/>
              <a:gdLst>
                <a:gd name="T0" fmla="*/ 135 w 135"/>
                <a:gd name="T1" fmla="*/ 82 h 135"/>
                <a:gd name="T2" fmla="*/ 135 w 135"/>
                <a:gd name="T3" fmla="*/ 55 h 135"/>
                <a:gd name="T4" fmla="*/ 133 w 135"/>
                <a:gd name="T5" fmla="*/ 53 h 135"/>
                <a:gd name="T6" fmla="*/ 112 w 135"/>
                <a:gd name="T7" fmla="*/ 43 h 135"/>
                <a:gd name="T8" fmla="*/ 126 w 135"/>
                <a:gd name="T9" fmla="*/ 30 h 135"/>
                <a:gd name="T10" fmla="*/ 106 w 135"/>
                <a:gd name="T11" fmla="*/ 10 h 135"/>
                <a:gd name="T12" fmla="*/ 103 w 135"/>
                <a:gd name="T13" fmla="*/ 10 h 135"/>
                <a:gd name="T14" fmla="*/ 82 w 135"/>
                <a:gd name="T15" fmla="*/ 19 h 135"/>
                <a:gd name="T16" fmla="*/ 82 w 135"/>
                <a:gd name="T17" fmla="*/ 0 h 135"/>
                <a:gd name="T18" fmla="*/ 55 w 135"/>
                <a:gd name="T19" fmla="*/ 0 h 135"/>
                <a:gd name="T20" fmla="*/ 53 w 135"/>
                <a:gd name="T21" fmla="*/ 2 h 135"/>
                <a:gd name="T22" fmla="*/ 44 w 135"/>
                <a:gd name="T23" fmla="*/ 22 h 135"/>
                <a:gd name="T24" fmla="*/ 30 w 135"/>
                <a:gd name="T25" fmla="*/ 9 h 135"/>
                <a:gd name="T26" fmla="*/ 11 w 135"/>
                <a:gd name="T27" fmla="*/ 28 h 135"/>
                <a:gd name="T28" fmla="*/ 11 w 135"/>
                <a:gd name="T29" fmla="*/ 31 h 135"/>
                <a:gd name="T30" fmla="*/ 19 w 135"/>
                <a:gd name="T31" fmla="*/ 52 h 135"/>
                <a:gd name="T32" fmla="*/ 0 w 135"/>
                <a:gd name="T33" fmla="*/ 52 h 135"/>
                <a:gd name="T34" fmla="*/ 0 w 135"/>
                <a:gd name="T35" fmla="*/ 80 h 135"/>
                <a:gd name="T36" fmla="*/ 2 w 135"/>
                <a:gd name="T37" fmla="*/ 82 h 135"/>
                <a:gd name="T38" fmla="*/ 23 w 135"/>
                <a:gd name="T39" fmla="*/ 92 h 135"/>
                <a:gd name="T40" fmla="*/ 10 w 135"/>
                <a:gd name="T41" fmla="*/ 105 h 135"/>
                <a:gd name="T42" fmla="*/ 29 w 135"/>
                <a:gd name="T43" fmla="*/ 124 h 135"/>
                <a:gd name="T44" fmla="*/ 32 w 135"/>
                <a:gd name="T45" fmla="*/ 124 h 135"/>
                <a:gd name="T46" fmla="*/ 53 w 135"/>
                <a:gd name="T47" fmla="*/ 116 h 135"/>
                <a:gd name="T48" fmla="*/ 53 w 135"/>
                <a:gd name="T49" fmla="*/ 135 h 135"/>
                <a:gd name="T50" fmla="*/ 81 w 135"/>
                <a:gd name="T51" fmla="*/ 135 h 135"/>
                <a:gd name="T52" fmla="*/ 83 w 135"/>
                <a:gd name="T53" fmla="*/ 133 h 135"/>
                <a:gd name="T54" fmla="*/ 91 w 135"/>
                <a:gd name="T55" fmla="*/ 112 h 135"/>
                <a:gd name="T56" fmla="*/ 105 w 135"/>
                <a:gd name="T57" fmla="*/ 126 h 135"/>
                <a:gd name="T58" fmla="*/ 124 w 135"/>
                <a:gd name="T59" fmla="*/ 107 h 135"/>
                <a:gd name="T60" fmla="*/ 124 w 135"/>
                <a:gd name="T61" fmla="*/ 104 h 135"/>
                <a:gd name="T62" fmla="*/ 116 w 135"/>
                <a:gd name="T63" fmla="*/ 82 h 135"/>
                <a:gd name="T64" fmla="*/ 98 w 135"/>
                <a:gd name="T65" fmla="*/ 67 h 135"/>
                <a:gd name="T66" fmla="*/ 37 w 135"/>
                <a:gd name="T67" fmla="*/ 67 h 135"/>
                <a:gd name="T68" fmla="*/ 98 w 135"/>
                <a:gd name="T6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5">
                  <a:moveTo>
                    <a:pt x="133" y="82"/>
                  </a:moveTo>
                  <a:cubicBezTo>
                    <a:pt x="135" y="82"/>
                    <a:pt x="135" y="82"/>
                    <a:pt x="135" y="82"/>
                  </a:cubicBezTo>
                  <a:cubicBezTo>
                    <a:pt x="135" y="80"/>
                    <a:pt x="135" y="80"/>
                    <a:pt x="135" y="80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0"/>
                    <a:pt x="114" y="46"/>
                    <a:pt x="112" y="43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88" y="21"/>
                    <a:pt x="85" y="20"/>
                    <a:pt x="82" y="19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7" y="21"/>
                    <a:pt x="44" y="2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6"/>
                    <a:pt x="20" y="49"/>
                    <a:pt x="19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9" y="85"/>
                    <a:pt x="21" y="89"/>
                    <a:pt x="23" y="92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7" y="114"/>
                    <a:pt x="50" y="115"/>
                    <a:pt x="53" y="116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6" y="115"/>
                    <a:pt x="89" y="114"/>
                    <a:pt x="91" y="112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4" y="104"/>
                    <a:pt x="124" y="104"/>
                    <a:pt x="124" y="104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4" y="89"/>
                    <a:pt x="115" y="86"/>
                    <a:pt x="116" y="82"/>
                  </a:cubicBezTo>
                  <a:cubicBezTo>
                    <a:pt x="133" y="82"/>
                    <a:pt x="133" y="82"/>
                    <a:pt x="133" y="82"/>
                  </a:cubicBezTo>
                  <a:close/>
                  <a:moveTo>
                    <a:pt x="98" y="67"/>
                  </a:moveTo>
                  <a:cubicBezTo>
                    <a:pt x="98" y="84"/>
                    <a:pt x="84" y="98"/>
                    <a:pt x="67" y="98"/>
                  </a:cubicBezTo>
                  <a:cubicBezTo>
                    <a:pt x="51" y="98"/>
                    <a:pt x="37" y="84"/>
                    <a:pt x="37" y="67"/>
                  </a:cubicBezTo>
                  <a:cubicBezTo>
                    <a:pt x="37" y="51"/>
                    <a:pt x="51" y="37"/>
                    <a:pt x="67" y="37"/>
                  </a:cubicBezTo>
                  <a:cubicBezTo>
                    <a:pt x="84" y="37"/>
                    <a:pt x="98" y="51"/>
                    <a:pt x="98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635A418E-23CD-325B-80E8-C2CDC5FB8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2926" y="3397250"/>
              <a:ext cx="350838" cy="349250"/>
            </a:xfrm>
            <a:custGeom>
              <a:avLst/>
              <a:gdLst>
                <a:gd name="T0" fmla="*/ 181 w 184"/>
                <a:gd name="T1" fmla="*/ 117 h 184"/>
                <a:gd name="T2" fmla="*/ 184 w 184"/>
                <a:gd name="T3" fmla="*/ 81 h 184"/>
                <a:gd name="T4" fmla="*/ 181 w 184"/>
                <a:gd name="T5" fmla="*/ 78 h 184"/>
                <a:gd name="T6" fmla="*/ 153 w 184"/>
                <a:gd name="T7" fmla="*/ 63 h 184"/>
                <a:gd name="T8" fmla="*/ 173 w 184"/>
                <a:gd name="T9" fmla="*/ 46 h 184"/>
                <a:gd name="T10" fmla="*/ 148 w 184"/>
                <a:gd name="T11" fmla="*/ 18 h 184"/>
                <a:gd name="T12" fmla="*/ 144 w 184"/>
                <a:gd name="T13" fmla="*/ 18 h 184"/>
                <a:gd name="T14" fmla="*/ 115 w 184"/>
                <a:gd name="T15" fmla="*/ 27 h 184"/>
                <a:gd name="T16" fmla="*/ 117 w 184"/>
                <a:gd name="T17" fmla="*/ 2 h 184"/>
                <a:gd name="T18" fmla="*/ 80 w 184"/>
                <a:gd name="T19" fmla="*/ 0 h 184"/>
                <a:gd name="T20" fmla="*/ 77 w 184"/>
                <a:gd name="T21" fmla="*/ 3 h 184"/>
                <a:gd name="T22" fmla="*/ 64 w 184"/>
                <a:gd name="T23" fmla="*/ 29 h 184"/>
                <a:gd name="T24" fmla="*/ 47 w 184"/>
                <a:gd name="T25" fmla="*/ 10 h 184"/>
                <a:gd name="T26" fmla="*/ 19 w 184"/>
                <a:gd name="T27" fmla="*/ 35 h 184"/>
                <a:gd name="T28" fmla="*/ 19 w 184"/>
                <a:gd name="T29" fmla="*/ 39 h 184"/>
                <a:gd name="T30" fmla="*/ 28 w 184"/>
                <a:gd name="T31" fmla="*/ 68 h 184"/>
                <a:gd name="T32" fmla="*/ 2 w 184"/>
                <a:gd name="T33" fmla="*/ 66 h 184"/>
                <a:gd name="T34" fmla="*/ 0 w 184"/>
                <a:gd name="T35" fmla="*/ 103 h 184"/>
                <a:gd name="T36" fmla="*/ 3 w 184"/>
                <a:gd name="T37" fmla="*/ 106 h 184"/>
                <a:gd name="T38" fmla="*/ 30 w 184"/>
                <a:gd name="T39" fmla="*/ 121 h 184"/>
                <a:gd name="T40" fmla="*/ 11 w 184"/>
                <a:gd name="T41" fmla="*/ 138 h 184"/>
                <a:gd name="T42" fmla="*/ 35 w 184"/>
                <a:gd name="T43" fmla="*/ 165 h 184"/>
                <a:gd name="T44" fmla="*/ 40 w 184"/>
                <a:gd name="T45" fmla="*/ 165 h 184"/>
                <a:gd name="T46" fmla="*/ 69 w 184"/>
                <a:gd name="T47" fmla="*/ 156 h 184"/>
                <a:gd name="T48" fmla="*/ 67 w 184"/>
                <a:gd name="T49" fmla="*/ 181 h 184"/>
                <a:gd name="T50" fmla="*/ 104 w 184"/>
                <a:gd name="T51" fmla="*/ 183 h 184"/>
                <a:gd name="T52" fmla="*/ 107 w 184"/>
                <a:gd name="T53" fmla="*/ 181 h 184"/>
                <a:gd name="T54" fmla="*/ 120 w 184"/>
                <a:gd name="T55" fmla="*/ 154 h 184"/>
                <a:gd name="T56" fmla="*/ 137 w 184"/>
                <a:gd name="T57" fmla="*/ 173 h 184"/>
                <a:gd name="T58" fmla="*/ 164 w 184"/>
                <a:gd name="T59" fmla="*/ 149 h 184"/>
                <a:gd name="T60" fmla="*/ 165 w 184"/>
                <a:gd name="T61" fmla="*/ 145 h 184"/>
                <a:gd name="T62" fmla="*/ 155 w 184"/>
                <a:gd name="T63" fmla="*/ 116 h 184"/>
                <a:gd name="T64" fmla="*/ 132 w 184"/>
                <a:gd name="T65" fmla="*/ 94 h 184"/>
                <a:gd name="T66" fmla="*/ 51 w 184"/>
                <a:gd name="T67" fmla="*/ 89 h 184"/>
                <a:gd name="T68" fmla="*/ 132 w 184"/>
                <a:gd name="T69" fmla="*/ 9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184">
                  <a:moveTo>
                    <a:pt x="179" y="117"/>
                  </a:moveTo>
                  <a:cubicBezTo>
                    <a:pt x="181" y="117"/>
                    <a:pt x="181" y="117"/>
                    <a:pt x="181" y="117"/>
                  </a:cubicBezTo>
                  <a:cubicBezTo>
                    <a:pt x="182" y="114"/>
                    <a:pt x="182" y="114"/>
                    <a:pt x="182" y="11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7" y="72"/>
                    <a:pt x="155" y="67"/>
                    <a:pt x="153" y="63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3" y="31"/>
                    <a:pt x="119" y="29"/>
                    <a:pt x="115" y="27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17" y="2"/>
                    <a:pt x="117" y="2"/>
                    <a:pt x="117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2" y="26"/>
                    <a:pt x="67" y="27"/>
                    <a:pt x="64" y="29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1" y="59"/>
                    <a:pt x="29" y="63"/>
                    <a:pt x="28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6" y="112"/>
                    <a:pt x="28" y="117"/>
                    <a:pt x="30" y="121"/>
                  </a:cubicBezTo>
                  <a:cubicBezTo>
                    <a:pt x="13" y="136"/>
                    <a:pt x="13" y="136"/>
                    <a:pt x="13" y="136"/>
                  </a:cubicBezTo>
                  <a:cubicBezTo>
                    <a:pt x="11" y="138"/>
                    <a:pt x="11" y="138"/>
                    <a:pt x="11" y="138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60" y="153"/>
                    <a:pt x="64" y="155"/>
                    <a:pt x="69" y="156"/>
                  </a:cubicBezTo>
                  <a:cubicBezTo>
                    <a:pt x="68" y="178"/>
                    <a:pt x="68" y="178"/>
                    <a:pt x="68" y="178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70" y="181"/>
                    <a:pt x="70" y="181"/>
                    <a:pt x="70" y="181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12" y="157"/>
                    <a:pt x="116" y="155"/>
                    <a:pt x="120" y="154"/>
                  </a:cubicBezTo>
                  <a:cubicBezTo>
                    <a:pt x="135" y="171"/>
                    <a:pt x="135" y="171"/>
                    <a:pt x="135" y="171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39" y="171"/>
                    <a:pt x="139" y="171"/>
                    <a:pt x="139" y="171"/>
                  </a:cubicBezTo>
                  <a:cubicBezTo>
                    <a:pt x="164" y="149"/>
                    <a:pt x="164" y="149"/>
                    <a:pt x="164" y="14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50" y="128"/>
                    <a:pt x="150" y="128"/>
                    <a:pt x="150" y="128"/>
                  </a:cubicBezTo>
                  <a:cubicBezTo>
                    <a:pt x="152" y="124"/>
                    <a:pt x="154" y="120"/>
                    <a:pt x="155" y="116"/>
                  </a:cubicBezTo>
                  <a:cubicBezTo>
                    <a:pt x="179" y="117"/>
                    <a:pt x="179" y="117"/>
                    <a:pt x="179" y="117"/>
                  </a:cubicBezTo>
                  <a:close/>
                  <a:moveTo>
                    <a:pt x="132" y="94"/>
                  </a:moveTo>
                  <a:cubicBezTo>
                    <a:pt x="131" y="116"/>
                    <a:pt x="112" y="134"/>
                    <a:pt x="89" y="132"/>
                  </a:cubicBezTo>
                  <a:cubicBezTo>
                    <a:pt x="67" y="131"/>
                    <a:pt x="49" y="112"/>
                    <a:pt x="51" y="89"/>
                  </a:cubicBezTo>
                  <a:cubicBezTo>
                    <a:pt x="52" y="67"/>
                    <a:pt x="71" y="50"/>
                    <a:pt x="94" y="51"/>
                  </a:cubicBezTo>
                  <a:cubicBezTo>
                    <a:pt x="116" y="52"/>
                    <a:pt x="134" y="72"/>
                    <a:pt x="132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9269EB8D-9009-87C4-6F24-3973F45DE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4001" y="1417638"/>
              <a:ext cx="1155700" cy="1154112"/>
            </a:xfrm>
            <a:custGeom>
              <a:avLst/>
              <a:gdLst>
                <a:gd name="T0" fmla="*/ 607 w 607"/>
                <a:gd name="T1" fmla="*/ 342 h 607"/>
                <a:gd name="T2" fmla="*/ 607 w 607"/>
                <a:gd name="T3" fmla="*/ 266 h 607"/>
                <a:gd name="T4" fmla="*/ 546 w 607"/>
                <a:gd name="T5" fmla="*/ 266 h 607"/>
                <a:gd name="T6" fmla="*/ 533 w 607"/>
                <a:gd name="T7" fmla="*/ 215 h 607"/>
                <a:gd name="T8" fmla="*/ 585 w 607"/>
                <a:gd name="T9" fmla="*/ 185 h 607"/>
                <a:gd name="T10" fmla="*/ 547 w 607"/>
                <a:gd name="T11" fmla="*/ 119 h 607"/>
                <a:gd name="T12" fmla="*/ 495 w 607"/>
                <a:gd name="T13" fmla="*/ 149 h 607"/>
                <a:gd name="T14" fmla="*/ 458 w 607"/>
                <a:gd name="T15" fmla="*/ 112 h 607"/>
                <a:gd name="T16" fmla="*/ 488 w 607"/>
                <a:gd name="T17" fmla="*/ 60 h 607"/>
                <a:gd name="T18" fmla="*/ 422 w 607"/>
                <a:gd name="T19" fmla="*/ 22 h 607"/>
                <a:gd name="T20" fmla="*/ 392 w 607"/>
                <a:gd name="T21" fmla="*/ 74 h 607"/>
                <a:gd name="T22" fmla="*/ 341 w 607"/>
                <a:gd name="T23" fmla="*/ 61 h 607"/>
                <a:gd name="T24" fmla="*/ 341 w 607"/>
                <a:gd name="T25" fmla="*/ 0 h 607"/>
                <a:gd name="T26" fmla="*/ 265 w 607"/>
                <a:gd name="T27" fmla="*/ 0 h 607"/>
                <a:gd name="T28" fmla="*/ 265 w 607"/>
                <a:gd name="T29" fmla="*/ 61 h 607"/>
                <a:gd name="T30" fmla="*/ 214 w 607"/>
                <a:gd name="T31" fmla="*/ 74 h 607"/>
                <a:gd name="T32" fmla="*/ 184 w 607"/>
                <a:gd name="T33" fmla="*/ 22 h 607"/>
                <a:gd name="T34" fmla="*/ 118 w 607"/>
                <a:gd name="T35" fmla="*/ 60 h 607"/>
                <a:gd name="T36" fmla="*/ 148 w 607"/>
                <a:gd name="T37" fmla="*/ 112 h 607"/>
                <a:gd name="T38" fmla="*/ 111 w 607"/>
                <a:gd name="T39" fmla="*/ 149 h 607"/>
                <a:gd name="T40" fmla="*/ 59 w 607"/>
                <a:gd name="T41" fmla="*/ 119 h 607"/>
                <a:gd name="T42" fmla="*/ 21 w 607"/>
                <a:gd name="T43" fmla="*/ 185 h 607"/>
                <a:gd name="T44" fmla="*/ 73 w 607"/>
                <a:gd name="T45" fmla="*/ 215 h 607"/>
                <a:gd name="T46" fmla="*/ 60 w 607"/>
                <a:gd name="T47" fmla="*/ 266 h 607"/>
                <a:gd name="T48" fmla="*/ 0 w 607"/>
                <a:gd name="T49" fmla="*/ 266 h 607"/>
                <a:gd name="T50" fmla="*/ 0 w 607"/>
                <a:gd name="T51" fmla="*/ 342 h 607"/>
                <a:gd name="T52" fmla="*/ 60 w 607"/>
                <a:gd name="T53" fmla="*/ 342 h 607"/>
                <a:gd name="T54" fmla="*/ 73 w 607"/>
                <a:gd name="T55" fmla="*/ 393 h 607"/>
                <a:gd name="T56" fmla="*/ 21 w 607"/>
                <a:gd name="T57" fmla="*/ 423 h 607"/>
                <a:gd name="T58" fmla="*/ 59 w 607"/>
                <a:gd name="T59" fmla="*/ 489 h 607"/>
                <a:gd name="T60" fmla="*/ 111 w 607"/>
                <a:gd name="T61" fmla="*/ 459 h 607"/>
                <a:gd name="T62" fmla="*/ 148 w 607"/>
                <a:gd name="T63" fmla="*/ 496 h 607"/>
                <a:gd name="T64" fmla="*/ 118 w 607"/>
                <a:gd name="T65" fmla="*/ 548 h 607"/>
                <a:gd name="T66" fmla="*/ 184 w 607"/>
                <a:gd name="T67" fmla="*/ 586 h 607"/>
                <a:gd name="T68" fmla="*/ 214 w 607"/>
                <a:gd name="T69" fmla="*/ 534 h 607"/>
                <a:gd name="T70" fmla="*/ 265 w 607"/>
                <a:gd name="T71" fmla="*/ 547 h 607"/>
                <a:gd name="T72" fmla="*/ 265 w 607"/>
                <a:gd name="T73" fmla="*/ 607 h 607"/>
                <a:gd name="T74" fmla="*/ 341 w 607"/>
                <a:gd name="T75" fmla="*/ 607 h 607"/>
                <a:gd name="T76" fmla="*/ 341 w 607"/>
                <a:gd name="T77" fmla="*/ 547 h 607"/>
                <a:gd name="T78" fmla="*/ 392 w 607"/>
                <a:gd name="T79" fmla="*/ 534 h 607"/>
                <a:gd name="T80" fmla="*/ 422 w 607"/>
                <a:gd name="T81" fmla="*/ 586 h 607"/>
                <a:gd name="T82" fmla="*/ 488 w 607"/>
                <a:gd name="T83" fmla="*/ 548 h 607"/>
                <a:gd name="T84" fmla="*/ 458 w 607"/>
                <a:gd name="T85" fmla="*/ 496 h 607"/>
                <a:gd name="T86" fmla="*/ 495 w 607"/>
                <a:gd name="T87" fmla="*/ 458 h 607"/>
                <a:gd name="T88" fmla="*/ 547 w 607"/>
                <a:gd name="T89" fmla="*/ 488 h 607"/>
                <a:gd name="T90" fmla="*/ 585 w 607"/>
                <a:gd name="T91" fmla="*/ 423 h 607"/>
                <a:gd name="T92" fmla="*/ 533 w 607"/>
                <a:gd name="T93" fmla="*/ 393 h 607"/>
                <a:gd name="T94" fmla="*/ 546 w 607"/>
                <a:gd name="T95" fmla="*/ 342 h 607"/>
                <a:gd name="T96" fmla="*/ 607 w 607"/>
                <a:gd name="T97" fmla="*/ 342 h 607"/>
                <a:gd name="T98" fmla="*/ 303 w 607"/>
                <a:gd name="T99" fmla="*/ 475 h 607"/>
                <a:gd name="T100" fmla="*/ 132 w 607"/>
                <a:gd name="T101" fmla="*/ 304 h 607"/>
                <a:gd name="T102" fmla="*/ 303 w 607"/>
                <a:gd name="T103" fmla="*/ 133 h 607"/>
                <a:gd name="T104" fmla="*/ 474 w 607"/>
                <a:gd name="T105" fmla="*/ 304 h 607"/>
                <a:gd name="T106" fmla="*/ 303 w 607"/>
                <a:gd name="T107" fmla="*/ 47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7" h="607">
                  <a:moveTo>
                    <a:pt x="607" y="342"/>
                  </a:moveTo>
                  <a:cubicBezTo>
                    <a:pt x="607" y="266"/>
                    <a:pt x="607" y="266"/>
                    <a:pt x="607" y="266"/>
                  </a:cubicBezTo>
                  <a:cubicBezTo>
                    <a:pt x="546" y="266"/>
                    <a:pt x="546" y="266"/>
                    <a:pt x="546" y="266"/>
                  </a:cubicBezTo>
                  <a:cubicBezTo>
                    <a:pt x="544" y="248"/>
                    <a:pt x="539" y="231"/>
                    <a:pt x="533" y="215"/>
                  </a:cubicBezTo>
                  <a:cubicBezTo>
                    <a:pt x="585" y="185"/>
                    <a:pt x="585" y="185"/>
                    <a:pt x="585" y="185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495" y="149"/>
                    <a:pt x="495" y="149"/>
                    <a:pt x="495" y="149"/>
                  </a:cubicBezTo>
                  <a:cubicBezTo>
                    <a:pt x="484" y="136"/>
                    <a:pt x="471" y="123"/>
                    <a:pt x="458" y="112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392" y="74"/>
                    <a:pt x="392" y="74"/>
                    <a:pt x="392" y="74"/>
                  </a:cubicBezTo>
                  <a:cubicBezTo>
                    <a:pt x="376" y="68"/>
                    <a:pt x="359" y="63"/>
                    <a:pt x="341" y="61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61"/>
                    <a:pt x="265" y="61"/>
                    <a:pt x="265" y="61"/>
                  </a:cubicBezTo>
                  <a:cubicBezTo>
                    <a:pt x="247" y="63"/>
                    <a:pt x="230" y="68"/>
                    <a:pt x="214" y="74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35" y="123"/>
                    <a:pt x="122" y="136"/>
                    <a:pt x="111" y="14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73" y="215"/>
                    <a:pt x="73" y="215"/>
                    <a:pt x="73" y="215"/>
                  </a:cubicBezTo>
                  <a:cubicBezTo>
                    <a:pt x="67" y="231"/>
                    <a:pt x="62" y="248"/>
                    <a:pt x="6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60" y="342"/>
                    <a:pt x="60" y="342"/>
                    <a:pt x="60" y="342"/>
                  </a:cubicBezTo>
                  <a:cubicBezTo>
                    <a:pt x="62" y="359"/>
                    <a:pt x="67" y="377"/>
                    <a:pt x="73" y="393"/>
                  </a:cubicBezTo>
                  <a:cubicBezTo>
                    <a:pt x="21" y="423"/>
                    <a:pt x="21" y="423"/>
                    <a:pt x="21" y="423"/>
                  </a:cubicBezTo>
                  <a:cubicBezTo>
                    <a:pt x="59" y="489"/>
                    <a:pt x="59" y="489"/>
                    <a:pt x="59" y="489"/>
                  </a:cubicBezTo>
                  <a:cubicBezTo>
                    <a:pt x="111" y="459"/>
                    <a:pt x="111" y="459"/>
                    <a:pt x="111" y="459"/>
                  </a:cubicBezTo>
                  <a:cubicBezTo>
                    <a:pt x="122" y="472"/>
                    <a:pt x="135" y="485"/>
                    <a:pt x="148" y="496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84" y="586"/>
                    <a:pt x="184" y="586"/>
                    <a:pt x="184" y="586"/>
                  </a:cubicBezTo>
                  <a:cubicBezTo>
                    <a:pt x="214" y="534"/>
                    <a:pt x="214" y="534"/>
                    <a:pt x="214" y="534"/>
                  </a:cubicBezTo>
                  <a:cubicBezTo>
                    <a:pt x="230" y="540"/>
                    <a:pt x="247" y="545"/>
                    <a:pt x="265" y="547"/>
                  </a:cubicBezTo>
                  <a:cubicBezTo>
                    <a:pt x="265" y="607"/>
                    <a:pt x="265" y="607"/>
                    <a:pt x="265" y="607"/>
                  </a:cubicBezTo>
                  <a:cubicBezTo>
                    <a:pt x="341" y="607"/>
                    <a:pt x="341" y="607"/>
                    <a:pt x="341" y="607"/>
                  </a:cubicBezTo>
                  <a:cubicBezTo>
                    <a:pt x="341" y="547"/>
                    <a:pt x="341" y="547"/>
                    <a:pt x="341" y="547"/>
                  </a:cubicBezTo>
                  <a:cubicBezTo>
                    <a:pt x="359" y="545"/>
                    <a:pt x="376" y="540"/>
                    <a:pt x="392" y="534"/>
                  </a:cubicBezTo>
                  <a:cubicBezTo>
                    <a:pt x="422" y="586"/>
                    <a:pt x="422" y="586"/>
                    <a:pt x="422" y="586"/>
                  </a:cubicBezTo>
                  <a:cubicBezTo>
                    <a:pt x="488" y="548"/>
                    <a:pt x="488" y="548"/>
                    <a:pt x="488" y="548"/>
                  </a:cubicBezTo>
                  <a:cubicBezTo>
                    <a:pt x="458" y="496"/>
                    <a:pt x="458" y="496"/>
                    <a:pt x="458" y="496"/>
                  </a:cubicBezTo>
                  <a:cubicBezTo>
                    <a:pt x="471" y="485"/>
                    <a:pt x="484" y="472"/>
                    <a:pt x="495" y="458"/>
                  </a:cubicBezTo>
                  <a:cubicBezTo>
                    <a:pt x="547" y="488"/>
                    <a:pt x="547" y="488"/>
                    <a:pt x="547" y="488"/>
                  </a:cubicBezTo>
                  <a:cubicBezTo>
                    <a:pt x="585" y="423"/>
                    <a:pt x="585" y="423"/>
                    <a:pt x="585" y="423"/>
                  </a:cubicBezTo>
                  <a:cubicBezTo>
                    <a:pt x="533" y="393"/>
                    <a:pt x="533" y="393"/>
                    <a:pt x="533" y="393"/>
                  </a:cubicBezTo>
                  <a:cubicBezTo>
                    <a:pt x="539" y="377"/>
                    <a:pt x="544" y="359"/>
                    <a:pt x="546" y="342"/>
                  </a:cubicBezTo>
                  <a:cubicBezTo>
                    <a:pt x="607" y="342"/>
                    <a:pt x="607" y="342"/>
                    <a:pt x="607" y="342"/>
                  </a:cubicBezTo>
                  <a:close/>
                  <a:moveTo>
                    <a:pt x="303" y="475"/>
                  </a:moveTo>
                  <a:cubicBezTo>
                    <a:pt x="209" y="475"/>
                    <a:pt x="132" y="398"/>
                    <a:pt x="132" y="304"/>
                  </a:cubicBezTo>
                  <a:cubicBezTo>
                    <a:pt x="132" y="210"/>
                    <a:pt x="209" y="133"/>
                    <a:pt x="303" y="133"/>
                  </a:cubicBezTo>
                  <a:cubicBezTo>
                    <a:pt x="397" y="133"/>
                    <a:pt x="474" y="210"/>
                    <a:pt x="474" y="304"/>
                  </a:cubicBezTo>
                  <a:cubicBezTo>
                    <a:pt x="474" y="398"/>
                    <a:pt x="397" y="475"/>
                    <a:pt x="303" y="4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Oval 35">
              <a:extLst>
                <a:ext uri="{FF2B5EF4-FFF2-40B4-BE49-F238E27FC236}">
                  <a16:creationId xmlns:a16="http://schemas.microsoft.com/office/drawing/2014/main" id="{FCE9D007-161E-E219-4026-7618BBB0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163" y="1830388"/>
              <a:ext cx="331788" cy="33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5541924-6C01-7873-FCE7-723632EEA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7163" y="2390775"/>
              <a:ext cx="995363" cy="990600"/>
            </a:xfrm>
            <a:custGeom>
              <a:avLst/>
              <a:gdLst>
                <a:gd name="T0" fmla="*/ 522 w 522"/>
                <a:gd name="T1" fmla="*/ 278 h 521"/>
                <a:gd name="T2" fmla="*/ 518 w 522"/>
                <a:gd name="T3" fmla="*/ 213 h 521"/>
                <a:gd name="T4" fmla="*/ 467 w 522"/>
                <a:gd name="T5" fmla="*/ 216 h 521"/>
                <a:gd name="T6" fmla="*/ 453 w 522"/>
                <a:gd name="T7" fmla="*/ 174 h 521"/>
                <a:gd name="T8" fmla="*/ 496 w 522"/>
                <a:gd name="T9" fmla="*/ 145 h 521"/>
                <a:gd name="T10" fmla="*/ 460 w 522"/>
                <a:gd name="T11" fmla="*/ 91 h 521"/>
                <a:gd name="T12" fmla="*/ 417 w 522"/>
                <a:gd name="T13" fmla="*/ 119 h 521"/>
                <a:gd name="T14" fmla="*/ 384 w 522"/>
                <a:gd name="T15" fmla="*/ 89 h 521"/>
                <a:gd name="T16" fmla="*/ 407 w 522"/>
                <a:gd name="T17" fmla="*/ 43 h 521"/>
                <a:gd name="T18" fmla="*/ 349 w 522"/>
                <a:gd name="T19" fmla="*/ 14 h 521"/>
                <a:gd name="T20" fmla="*/ 326 w 522"/>
                <a:gd name="T21" fmla="*/ 60 h 521"/>
                <a:gd name="T22" fmla="*/ 282 w 522"/>
                <a:gd name="T23" fmla="*/ 51 h 521"/>
                <a:gd name="T24" fmla="*/ 279 w 522"/>
                <a:gd name="T25" fmla="*/ 0 h 521"/>
                <a:gd name="T26" fmla="*/ 214 w 522"/>
                <a:gd name="T27" fmla="*/ 3 h 521"/>
                <a:gd name="T28" fmla="*/ 217 w 522"/>
                <a:gd name="T29" fmla="*/ 55 h 521"/>
                <a:gd name="T30" fmla="*/ 174 w 522"/>
                <a:gd name="T31" fmla="*/ 69 h 521"/>
                <a:gd name="T32" fmla="*/ 146 w 522"/>
                <a:gd name="T33" fmla="*/ 26 h 521"/>
                <a:gd name="T34" fmla="*/ 92 w 522"/>
                <a:gd name="T35" fmla="*/ 61 h 521"/>
                <a:gd name="T36" fmla="*/ 120 w 522"/>
                <a:gd name="T37" fmla="*/ 104 h 521"/>
                <a:gd name="T38" fmla="*/ 90 w 522"/>
                <a:gd name="T39" fmla="*/ 138 h 521"/>
                <a:gd name="T40" fmla="*/ 44 w 522"/>
                <a:gd name="T41" fmla="*/ 115 h 521"/>
                <a:gd name="T42" fmla="*/ 15 w 522"/>
                <a:gd name="T43" fmla="*/ 173 h 521"/>
                <a:gd name="T44" fmla="*/ 61 w 522"/>
                <a:gd name="T45" fmla="*/ 196 h 521"/>
                <a:gd name="T46" fmla="*/ 51 w 522"/>
                <a:gd name="T47" fmla="*/ 240 h 521"/>
                <a:gd name="T48" fmla="*/ 0 w 522"/>
                <a:gd name="T49" fmla="*/ 243 h 521"/>
                <a:gd name="T50" fmla="*/ 4 w 522"/>
                <a:gd name="T51" fmla="*/ 308 h 521"/>
                <a:gd name="T52" fmla="*/ 55 w 522"/>
                <a:gd name="T53" fmla="*/ 305 h 521"/>
                <a:gd name="T54" fmla="*/ 69 w 522"/>
                <a:gd name="T55" fmla="*/ 348 h 521"/>
                <a:gd name="T56" fmla="*/ 26 w 522"/>
                <a:gd name="T57" fmla="*/ 376 h 521"/>
                <a:gd name="T58" fmla="*/ 62 w 522"/>
                <a:gd name="T59" fmla="*/ 430 h 521"/>
                <a:gd name="T60" fmla="*/ 105 w 522"/>
                <a:gd name="T61" fmla="*/ 402 h 521"/>
                <a:gd name="T62" fmla="*/ 138 w 522"/>
                <a:gd name="T63" fmla="*/ 432 h 521"/>
                <a:gd name="T64" fmla="*/ 115 w 522"/>
                <a:gd name="T65" fmla="*/ 478 h 521"/>
                <a:gd name="T66" fmla="*/ 173 w 522"/>
                <a:gd name="T67" fmla="*/ 507 h 521"/>
                <a:gd name="T68" fmla="*/ 196 w 522"/>
                <a:gd name="T69" fmla="*/ 461 h 521"/>
                <a:gd name="T70" fmla="*/ 240 w 522"/>
                <a:gd name="T71" fmla="*/ 470 h 521"/>
                <a:gd name="T72" fmla="*/ 243 w 522"/>
                <a:gd name="T73" fmla="*/ 521 h 521"/>
                <a:gd name="T74" fmla="*/ 308 w 522"/>
                <a:gd name="T75" fmla="*/ 518 h 521"/>
                <a:gd name="T76" fmla="*/ 305 w 522"/>
                <a:gd name="T77" fmla="*/ 466 h 521"/>
                <a:gd name="T78" fmla="*/ 348 w 522"/>
                <a:gd name="T79" fmla="*/ 452 h 521"/>
                <a:gd name="T80" fmla="*/ 376 w 522"/>
                <a:gd name="T81" fmla="*/ 495 h 521"/>
                <a:gd name="T82" fmla="*/ 430 w 522"/>
                <a:gd name="T83" fmla="*/ 460 h 521"/>
                <a:gd name="T84" fmla="*/ 402 w 522"/>
                <a:gd name="T85" fmla="*/ 417 h 521"/>
                <a:gd name="T86" fmla="*/ 432 w 522"/>
                <a:gd name="T87" fmla="*/ 383 h 521"/>
                <a:gd name="T88" fmla="*/ 478 w 522"/>
                <a:gd name="T89" fmla="*/ 406 h 521"/>
                <a:gd name="T90" fmla="*/ 507 w 522"/>
                <a:gd name="T91" fmla="*/ 348 h 521"/>
                <a:gd name="T92" fmla="*/ 461 w 522"/>
                <a:gd name="T93" fmla="*/ 325 h 521"/>
                <a:gd name="T94" fmla="*/ 471 w 522"/>
                <a:gd name="T95" fmla="*/ 281 h 521"/>
                <a:gd name="T96" fmla="*/ 522 w 522"/>
                <a:gd name="T97" fmla="*/ 278 h 521"/>
                <a:gd name="T98" fmla="*/ 269 w 522"/>
                <a:gd name="T99" fmla="*/ 406 h 521"/>
                <a:gd name="T100" fmla="*/ 115 w 522"/>
                <a:gd name="T101" fmla="*/ 269 h 521"/>
                <a:gd name="T102" fmla="*/ 253 w 522"/>
                <a:gd name="T103" fmla="*/ 115 h 521"/>
                <a:gd name="T104" fmla="*/ 407 w 522"/>
                <a:gd name="T105" fmla="*/ 252 h 521"/>
                <a:gd name="T106" fmla="*/ 269 w 522"/>
                <a:gd name="T107" fmla="*/ 406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2" h="521">
                  <a:moveTo>
                    <a:pt x="522" y="278"/>
                  </a:moveTo>
                  <a:cubicBezTo>
                    <a:pt x="518" y="213"/>
                    <a:pt x="518" y="213"/>
                    <a:pt x="518" y="213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4" y="201"/>
                    <a:pt x="459" y="187"/>
                    <a:pt x="453" y="174"/>
                  </a:cubicBezTo>
                  <a:cubicBezTo>
                    <a:pt x="496" y="145"/>
                    <a:pt x="496" y="145"/>
                    <a:pt x="496" y="145"/>
                  </a:cubicBezTo>
                  <a:cubicBezTo>
                    <a:pt x="460" y="91"/>
                    <a:pt x="460" y="91"/>
                    <a:pt x="460" y="91"/>
                  </a:cubicBezTo>
                  <a:cubicBezTo>
                    <a:pt x="417" y="119"/>
                    <a:pt x="417" y="119"/>
                    <a:pt x="417" y="119"/>
                  </a:cubicBezTo>
                  <a:cubicBezTo>
                    <a:pt x="407" y="108"/>
                    <a:pt x="396" y="98"/>
                    <a:pt x="384" y="89"/>
                  </a:cubicBezTo>
                  <a:cubicBezTo>
                    <a:pt x="407" y="43"/>
                    <a:pt x="407" y="43"/>
                    <a:pt x="407" y="43"/>
                  </a:cubicBezTo>
                  <a:cubicBezTo>
                    <a:pt x="349" y="14"/>
                    <a:pt x="349" y="14"/>
                    <a:pt x="349" y="14"/>
                  </a:cubicBezTo>
                  <a:cubicBezTo>
                    <a:pt x="326" y="60"/>
                    <a:pt x="326" y="60"/>
                    <a:pt x="326" y="60"/>
                  </a:cubicBezTo>
                  <a:cubicBezTo>
                    <a:pt x="312" y="55"/>
                    <a:pt x="297" y="52"/>
                    <a:pt x="282" y="51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14" y="3"/>
                    <a:pt x="214" y="3"/>
                    <a:pt x="214" y="3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02" y="58"/>
                    <a:pt x="188" y="63"/>
                    <a:pt x="174" y="69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08" y="114"/>
                    <a:pt x="98" y="126"/>
                    <a:pt x="90" y="138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56" y="210"/>
                    <a:pt x="53" y="225"/>
                    <a:pt x="51" y="240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4" y="308"/>
                    <a:pt x="4" y="308"/>
                    <a:pt x="4" y="308"/>
                  </a:cubicBezTo>
                  <a:cubicBezTo>
                    <a:pt x="55" y="305"/>
                    <a:pt x="55" y="305"/>
                    <a:pt x="55" y="305"/>
                  </a:cubicBezTo>
                  <a:cubicBezTo>
                    <a:pt x="58" y="320"/>
                    <a:pt x="63" y="334"/>
                    <a:pt x="69" y="348"/>
                  </a:cubicBezTo>
                  <a:cubicBezTo>
                    <a:pt x="26" y="376"/>
                    <a:pt x="26" y="376"/>
                    <a:pt x="26" y="376"/>
                  </a:cubicBezTo>
                  <a:cubicBezTo>
                    <a:pt x="62" y="430"/>
                    <a:pt x="62" y="430"/>
                    <a:pt x="62" y="430"/>
                  </a:cubicBezTo>
                  <a:cubicBezTo>
                    <a:pt x="105" y="402"/>
                    <a:pt x="105" y="402"/>
                    <a:pt x="105" y="402"/>
                  </a:cubicBezTo>
                  <a:cubicBezTo>
                    <a:pt x="115" y="413"/>
                    <a:pt x="126" y="423"/>
                    <a:pt x="138" y="432"/>
                  </a:cubicBezTo>
                  <a:cubicBezTo>
                    <a:pt x="115" y="478"/>
                    <a:pt x="115" y="478"/>
                    <a:pt x="115" y="478"/>
                  </a:cubicBezTo>
                  <a:cubicBezTo>
                    <a:pt x="173" y="507"/>
                    <a:pt x="173" y="507"/>
                    <a:pt x="173" y="507"/>
                  </a:cubicBezTo>
                  <a:cubicBezTo>
                    <a:pt x="196" y="461"/>
                    <a:pt x="196" y="461"/>
                    <a:pt x="196" y="461"/>
                  </a:cubicBezTo>
                  <a:cubicBezTo>
                    <a:pt x="210" y="466"/>
                    <a:pt x="225" y="469"/>
                    <a:pt x="240" y="470"/>
                  </a:cubicBezTo>
                  <a:cubicBezTo>
                    <a:pt x="243" y="521"/>
                    <a:pt x="243" y="521"/>
                    <a:pt x="243" y="521"/>
                  </a:cubicBezTo>
                  <a:cubicBezTo>
                    <a:pt x="308" y="518"/>
                    <a:pt x="308" y="518"/>
                    <a:pt x="308" y="518"/>
                  </a:cubicBezTo>
                  <a:cubicBezTo>
                    <a:pt x="305" y="466"/>
                    <a:pt x="305" y="466"/>
                    <a:pt x="305" y="466"/>
                  </a:cubicBezTo>
                  <a:cubicBezTo>
                    <a:pt x="320" y="463"/>
                    <a:pt x="334" y="459"/>
                    <a:pt x="348" y="452"/>
                  </a:cubicBezTo>
                  <a:cubicBezTo>
                    <a:pt x="376" y="495"/>
                    <a:pt x="376" y="495"/>
                    <a:pt x="376" y="495"/>
                  </a:cubicBezTo>
                  <a:cubicBezTo>
                    <a:pt x="430" y="460"/>
                    <a:pt x="430" y="460"/>
                    <a:pt x="430" y="460"/>
                  </a:cubicBezTo>
                  <a:cubicBezTo>
                    <a:pt x="402" y="417"/>
                    <a:pt x="402" y="417"/>
                    <a:pt x="402" y="417"/>
                  </a:cubicBezTo>
                  <a:cubicBezTo>
                    <a:pt x="413" y="407"/>
                    <a:pt x="424" y="396"/>
                    <a:pt x="432" y="383"/>
                  </a:cubicBezTo>
                  <a:cubicBezTo>
                    <a:pt x="478" y="406"/>
                    <a:pt x="478" y="406"/>
                    <a:pt x="478" y="406"/>
                  </a:cubicBezTo>
                  <a:cubicBezTo>
                    <a:pt x="507" y="348"/>
                    <a:pt x="507" y="348"/>
                    <a:pt x="507" y="348"/>
                  </a:cubicBezTo>
                  <a:cubicBezTo>
                    <a:pt x="461" y="325"/>
                    <a:pt x="461" y="325"/>
                    <a:pt x="461" y="325"/>
                  </a:cubicBezTo>
                  <a:cubicBezTo>
                    <a:pt x="466" y="311"/>
                    <a:pt x="469" y="296"/>
                    <a:pt x="471" y="281"/>
                  </a:cubicBezTo>
                  <a:cubicBezTo>
                    <a:pt x="522" y="278"/>
                    <a:pt x="522" y="278"/>
                    <a:pt x="522" y="278"/>
                  </a:cubicBezTo>
                  <a:close/>
                  <a:moveTo>
                    <a:pt x="269" y="406"/>
                  </a:moveTo>
                  <a:cubicBezTo>
                    <a:pt x="189" y="411"/>
                    <a:pt x="120" y="349"/>
                    <a:pt x="115" y="269"/>
                  </a:cubicBezTo>
                  <a:cubicBezTo>
                    <a:pt x="111" y="188"/>
                    <a:pt x="172" y="119"/>
                    <a:pt x="253" y="115"/>
                  </a:cubicBezTo>
                  <a:cubicBezTo>
                    <a:pt x="333" y="110"/>
                    <a:pt x="402" y="172"/>
                    <a:pt x="407" y="252"/>
                  </a:cubicBezTo>
                  <a:cubicBezTo>
                    <a:pt x="411" y="333"/>
                    <a:pt x="350" y="402"/>
                    <a:pt x="269" y="4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D50C4B39-A4FA-243C-3138-5CC31A3A1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740025"/>
              <a:ext cx="290513" cy="292100"/>
            </a:xfrm>
            <a:custGeom>
              <a:avLst/>
              <a:gdLst>
                <a:gd name="T0" fmla="*/ 80 w 152"/>
                <a:gd name="T1" fmla="*/ 151 h 153"/>
                <a:gd name="T2" fmla="*/ 2 w 152"/>
                <a:gd name="T3" fmla="*/ 81 h 153"/>
                <a:gd name="T4" fmla="*/ 72 w 152"/>
                <a:gd name="T5" fmla="*/ 3 h 153"/>
                <a:gd name="T6" fmla="*/ 150 w 152"/>
                <a:gd name="T7" fmla="*/ 72 h 153"/>
                <a:gd name="T8" fmla="*/ 80 w 152"/>
                <a:gd name="T9" fmla="*/ 15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3">
                  <a:moveTo>
                    <a:pt x="80" y="151"/>
                  </a:moveTo>
                  <a:cubicBezTo>
                    <a:pt x="39" y="153"/>
                    <a:pt x="4" y="122"/>
                    <a:pt x="2" y="81"/>
                  </a:cubicBezTo>
                  <a:cubicBezTo>
                    <a:pt x="0" y="40"/>
                    <a:pt x="31" y="5"/>
                    <a:pt x="72" y="3"/>
                  </a:cubicBezTo>
                  <a:cubicBezTo>
                    <a:pt x="113" y="0"/>
                    <a:pt x="148" y="31"/>
                    <a:pt x="150" y="72"/>
                  </a:cubicBezTo>
                  <a:cubicBezTo>
                    <a:pt x="152" y="113"/>
                    <a:pt x="121" y="148"/>
                    <a:pt x="80" y="1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8D95FAF-4360-89E1-4A3C-5D15310E3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851" y="3098800"/>
              <a:ext cx="465138" cy="463550"/>
            </a:xfrm>
            <a:custGeom>
              <a:avLst/>
              <a:gdLst>
                <a:gd name="T0" fmla="*/ 244 w 244"/>
                <a:gd name="T1" fmla="*/ 130 h 244"/>
                <a:gd name="T2" fmla="*/ 243 w 244"/>
                <a:gd name="T3" fmla="*/ 100 h 244"/>
                <a:gd name="T4" fmla="*/ 219 w 244"/>
                <a:gd name="T5" fmla="*/ 101 h 244"/>
                <a:gd name="T6" fmla="*/ 212 w 244"/>
                <a:gd name="T7" fmla="*/ 81 h 244"/>
                <a:gd name="T8" fmla="*/ 232 w 244"/>
                <a:gd name="T9" fmla="*/ 68 h 244"/>
                <a:gd name="T10" fmla="*/ 216 w 244"/>
                <a:gd name="T11" fmla="*/ 43 h 244"/>
                <a:gd name="T12" fmla="*/ 195 w 244"/>
                <a:gd name="T13" fmla="*/ 56 h 244"/>
                <a:gd name="T14" fmla="*/ 180 w 244"/>
                <a:gd name="T15" fmla="*/ 42 h 244"/>
                <a:gd name="T16" fmla="*/ 191 w 244"/>
                <a:gd name="T17" fmla="*/ 21 h 244"/>
                <a:gd name="T18" fmla="*/ 163 w 244"/>
                <a:gd name="T19" fmla="*/ 7 h 244"/>
                <a:gd name="T20" fmla="*/ 153 w 244"/>
                <a:gd name="T21" fmla="*/ 28 h 244"/>
                <a:gd name="T22" fmla="*/ 132 w 244"/>
                <a:gd name="T23" fmla="*/ 24 h 244"/>
                <a:gd name="T24" fmla="*/ 131 w 244"/>
                <a:gd name="T25" fmla="*/ 0 h 244"/>
                <a:gd name="T26" fmla="*/ 100 w 244"/>
                <a:gd name="T27" fmla="*/ 2 h 244"/>
                <a:gd name="T28" fmla="*/ 102 w 244"/>
                <a:gd name="T29" fmla="*/ 26 h 244"/>
                <a:gd name="T30" fmla="*/ 82 w 244"/>
                <a:gd name="T31" fmla="*/ 32 h 244"/>
                <a:gd name="T32" fmla="*/ 69 w 244"/>
                <a:gd name="T33" fmla="*/ 12 h 244"/>
                <a:gd name="T34" fmla="*/ 43 w 244"/>
                <a:gd name="T35" fmla="*/ 29 h 244"/>
                <a:gd name="T36" fmla="*/ 56 w 244"/>
                <a:gd name="T37" fmla="*/ 49 h 244"/>
                <a:gd name="T38" fmla="*/ 42 w 244"/>
                <a:gd name="T39" fmla="*/ 65 h 244"/>
                <a:gd name="T40" fmla="*/ 21 w 244"/>
                <a:gd name="T41" fmla="*/ 54 h 244"/>
                <a:gd name="T42" fmla="*/ 7 w 244"/>
                <a:gd name="T43" fmla="*/ 81 h 244"/>
                <a:gd name="T44" fmla="*/ 29 w 244"/>
                <a:gd name="T45" fmla="*/ 92 h 244"/>
                <a:gd name="T46" fmla="*/ 24 w 244"/>
                <a:gd name="T47" fmla="*/ 112 h 244"/>
                <a:gd name="T48" fmla="*/ 0 w 244"/>
                <a:gd name="T49" fmla="*/ 114 h 244"/>
                <a:gd name="T50" fmla="*/ 2 w 244"/>
                <a:gd name="T51" fmla="*/ 144 h 244"/>
                <a:gd name="T52" fmla="*/ 26 w 244"/>
                <a:gd name="T53" fmla="*/ 143 h 244"/>
                <a:gd name="T54" fmla="*/ 33 w 244"/>
                <a:gd name="T55" fmla="*/ 163 h 244"/>
                <a:gd name="T56" fmla="*/ 13 w 244"/>
                <a:gd name="T57" fmla="*/ 176 h 244"/>
                <a:gd name="T58" fmla="*/ 29 w 244"/>
                <a:gd name="T59" fmla="*/ 201 h 244"/>
                <a:gd name="T60" fmla="*/ 49 w 244"/>
                <a:gd name="T61" fmla="*/ 188 h 244"/>
                <a:gd name="T62" fmla="*/ 65 w 244"/>
                <a:gd name="T63" fmla="*/ 202 h 244"/>
                <a:gd name="T64" fmla="*/ 54 w 244"/>
                <a:gd name="T65" fmla="*/ 224 h 244"/>
                <a:gd name="T66" fmla="*/ 81 w 244"/>
                <a:gd name="T67" fmla="*/ 237 h 244"/>
                <a:gd name="T68" fmla="*/ 92 w 244"/>
                <a:gd name="T69" fmla="*/ 216 h 244"/>
                <a:gd name="T70" fmla="*/ 113 w 244"/>
                <a:gd name="T71" fmla="*/ 220 h 244"/>
                <a:gd name="T72" fmla="*/ 114 w 244"/>
                <a:gd name="T73" fmla="*/ 244 h 244"/>
                <a:gd name="T74" fmla="*/ 144 w 244"/>
                <a:gd name="T75" fmla="*/ 242 h 244"/>
                <a:gd name="T76" fmla="*/ 143 w 244"/>
                <a:gd name="T77" fmla="*/ 218 h 244"/>
                <a:gd name="T78" fmla="*/ 163 w 244"/>
                <a:gd name="T79" fmla="*/ 212 h 244"/>
                <a:gd name="T80" fmla="*/ 176 w 244"/>
                <a:gd name="T81" fmla="*/ 232 h 244"/>
                <a:gd name="T82" fmla="*/ 202 w 244"/>
                <a:gd name="T83" fmla="*/ 215 h 244"/>
                <a:gd name="T84" fmla="*/ 188 w 244"/>
                <a:gd name="T85" fmla="*/ 195 h 244"/>
                <a:gd name="T86" fmla="*/ 203 w 244"/>
                <a:gd name="T87" fmla="*/ 179 h 244"/>
                <a:gd name="T88" fmla="*/ 224 w 244"/>
                <a:gd name="T89" fmla="*/ 190 h 244"/>
                <a:gd name="T90" fmla="*/ 238 w 244"/>
                <a:gd name="T91" fmla="*/ 163 h 244"/>
                <a:gd name="T92" fmla="*/ 216 w 244"/>
                <a:gd name="T93" fmla="*/ 152 h 244"/>
                <a:gd name="T94" fmla="*/ 220 w 244"/>
                <a:gd name="T95" fmla="*/ 132 h 244"/>
                <a:gd name="T96" fmla="*/ 244 w 244"/>
                <a:gd name="T97" fmla="*/ 130 h 244"/>
                <a:gd name="T98" fmla="*/ 126 w 244"/>
                <a:gd name="T99" fmla="*/ 190 h 244"/>
                <a:gd name="T100" fmla="*/ 54 w 244"/>
                <a:gd name="T101" fmla="*/ 126 h 244"/>
                <a:gd name="T102" fmla="*/ 118 w 244"/>
                <a:gd name="T103" fmla="*/ 54 h 244"/>
                <a:gd name="T104" fmla="*/ 191 w 244"/>
                <a:gd name="T105" fmla="*/ 118 h 244"/>
                <a:gd name="T106" fmla="*/ 126 w 244"/>
                <a:gd name="T107" fmla="*/ 19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4" h="244">
                  <a:moveTo>
                    <a:pt x="244" y="130"/>
                  </a:moveTo>
                  <a:cubicBezTo>
                    <a:pt x="243" y="100"/>
                    <a:pt x="243" y="100"/>
                    <a:pt x="243" y="100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7" y="94"/>
                    <a:pt x="215" y="88"/>
                    <a:pt x="212" y="81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195" y="56"/>
                    <a:pt x="195" y="56"/>
                    <a:pt x="195" y="56"/>
                  </a:cubicBezTo>
                  <a:cubicBezTo>
                    <a:pt x="191" y="51"/>
                    <a:pt x="185" y="46"/>
                    <a:pt x="180" y="42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46" y="26"/>
                    <a:pt x="139" y="25"/>
                    <a:pt x="132" y="24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95" y="27"/>
                    <a:pt x="88" y="29"/>
                    <a:pt x="82" y="3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54"/>
                    <a:pt x="46" y="59"/>
                    <a:pt x="42" y="6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26" y="98"/>
                    <a:pt x="25" y="105"/>
                    <a:pt x="24" y="11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8" y="150"/>
                    <a:pt x="30" y="156"/>
                    <a:pt x="33" y="163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49" y="188"/>
                    <a:pt x="49" y="188"/>
                    <a:pt x="49" y="188"/>
                  </a:cubicBezTo>
                  <a:cubicBezTo>
                    <a:pt x="54" y="193"/>
                    <a:pt x="59" y="198"/>
                    <a:pt x="65" y="20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2" y="216"/>
                    <a:pt x="92" y="216"/>
                    <a:pt x="92" y="216"/>
                  </a:cubicBezTo>
                  <a:cubicBezTo>
                    <a:pt x="99" y="218"/>
                    <a:pt x="106" y="219"/>
                    <a:pt x="113" y="220"/>
                  </a:cubicBezTo>
                  <a:cubicBezTo>
                    <a:pt x="114" y="244"/>
                    <a:pt x="114" y="244"/>
                    <a:pt x="114" y="244"/>
                  </a:cubicBezTo>
                  <a:cubicBezTo>
                    <a:pt x="144" y="242"/>
                    <a:pt x="144" y="242"/>
                    <a:pt x="144" y="242"/>
                  </a:cubicBezTo>
                  <a:cubicBezTo>
                    <a:pt x="143" y="218"/>
                    <a:pt x="143" y="218"/>
                    <a:pt x="143" y="218"/>
                  </a:cubicBezTo>
                  <a:cubicBezTo>
                    <a:pt x="150" y="217"/>
                    <a:pt x="157" y="215"/>
                    <a:pt x="163" y="212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202" y="215"/>
                    <a:pt x="202" y="215"/>
                    <a:pt x="202" y="215"/>
                  </a:cubicBezTo>
                  <a:cubicBezTo>
                    <a:pt x="188" y="195"/>
                    <a:pt x="188" y="195"/>
                    <a:pt x="188" y="195"/>
                  </a:cubicBezTo>
                  <a:cubicBezTo>
                    <a:pt x="194" y="190"/>
                    <a:pt x="198" y="185"/>
                    <a:pt x="203" y="179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38" y="163"/>
                    <a:pt x="238" y="163"/>
                    <a:pt x="238" y="163"/>
                  </a:cubicBezTo>
                  <a:cubicBezTo>
                    <a:pt x="216" y="152"/>
                    <a:pt x="216" y="152"/>
                    <a:pt x="216" y="152"/>
                  </a:cubicBezTo>
                  <a:cubicBezTo>
                    <a:pt x="218" y="146"/>
                    <a:pt x="220" y="139"/>
                    <a:pt x="220" y="132"/>
                  </a:cubicBezTo>
                  <a:cubicBezTo>
                    <a:pt x="244" y="130"/>
                    <a:pt x="244" y="130"/>
                    <a:pt x="244" y="130"/>
                  </a:cubicBezTo>
                  <a:close/>
                  <a:moveTo>
                    <a:pt x="126" y="190"/>
                  </a:moveTo>
                  <a:cubicBezTo>
                    <a:pt x="89" y="192"/>
                    <a:pt x="56" y="164"/>
                    <a:pt x="54" y="126"/>
                  </a:cubicBezTo>
                  <a:cubicBezTo>
                    <a:pt x="52" y="88"/>
                    <a:pt x="81" y="56"/>
                    <a:pt x="118" y="54"/>
                  </a:cubicBezTo>
                  <a:cubicBezTo>
                    <a:pt x="156" y="52"/>
                    <a:pt x="188" y="81"/>
                    <a:pt x="191" y="118"/>
                  </a:cubicBezTo>
                  <a:cubicBezTo>
                    <a:pt x="193" y="156"/>
                    <a:pt x="164" y="188"/>
                    <a:pt x="126" y="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908F274-53EE-881B-8EC9-F91DF8572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951" y="3262313"/>
              <a:ext cx="134938" cy="136525"/>
            </a:xfrm>
            <a:custGeom>
              <a:avLst/>
              <a:gdLst>
                <a:gd name="T0" fmla="*/ 37 w 71"/>
                <a:gd name="T1" fmla="*/ 71 h 72"/>
                <a:gd name="T2" fmla="*/ 1 w 71"/>
                <a:gd name="T3" fmla="*/ 38 h 72"/>
                <a:gd name="T4" fmla="*/ 33 w 71"/>
                <a:gd name="T5" fmla="*/ 1 h 72"/>
                <a:gd name="T6" fmla="*/ 70 w 71"/>
                <a:gd name="T7" fmla="*/ 34 h 72"/>
                <a:gd name="T8" fmla="*/ 37 w 71"/>
                <a:gd name="T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2">
                  <a:moveTo>
                    <a:pt x="37" y="71"/>
                  </a:moveTo>
                  <a:cubicBezTo>
                    <a:pt x="18" y="72"/>
                    <a:pt x="2" y="57"/>
                    <a:pt x="1" y="38"/>
                  </a:cubicBezTo>
                  <a:cubicBezTo>
                    <a:pt x="0" y="19"/>
                    <a:pt x="14" y="3"/>
                    <a:pt x="33" y="1"/>
                  </a:cubicBezTo>
                  <a:cubicBezTo>
                    <a:pt x="52" y="0"/>
                    <a:pt x="69" y="15"/>
                    <a:pt x="70" y="34"/>
                  </a:cubicBezTo>
                  <a:cubicBezTo>
                    <a:pt x="71" y="53"/>
                    <a:pt x="56" y="70"/>
                    <a:pt x="37" y="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5CADD91-ED66-4AB3-E75D-934DD79C0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713" y="4105275"/>
              <a:ext cx="428625" cy="428625"/>
            </a:xfrm>
            <a:custGeom>
              <a:avLst/>
              <a:gdLst>
                <a:gd name="T0" fmla="*/ 225 w 225"/>
                <a:gd name="T1" fmla="*/ 120 h 225"/>
                <a:gd name="T2" fmla="*/ 223 w 225"/>
                <a:gd name="T3" fmla="*/ 92 h 225"/>
                <a:gd name="T4" fmla="*/ 201 w 225"/>
                <a:gd name="T5" fmla="*/ 93 h 225"/>
                <a:gd name="T6" fmla="*/ 195 w 225"/>
                <a:gd name="T7" fmla="*/ 75 h 225"/>
                <a:gd name="T8" fmla="*/ 214 w 225"/>
                <a:gd name="T9" fmla="*/ 63 h 225"/>
                <a:gd name="T10" fmla="*/ 198 w 225"/>
                <a:gd name="T11" fmla="*/ 40 h 225"/>
                <a:gd name="T12" fmla="*/ 180 w 225"/>
                <a:gd name="T13" fmla="*/ 52 h 225"/>
                <a:gd name="T14" fmla="*/ 165 w 225"/>
                <a:gd name="T15" fmla="*/ 39 h 225"/>
                <a:gd name="T16" fmla="*/ 175 w 225"/>
                <a:gd name="T17" fmla="*/ 19 h 225"/>
                <a:gd name="T18" fmla="*/ 150 w 225"/>
                <a:gd name="T19" fmla="*/ 6 h 225"/>
                <a:gd name="T20" fmla="*/ 140 w 225"/>
                <a:gd name="T21" fmla="*/ 26 h 225"/>
                <a:gd name="T22" fmla="*/ 121 w 225"/>
                <a:gd name="T23" fmla="*/ 22 h 225"/>
                <a:gd name="T24" fmla="*/ 120 w 225"/>
                <a:gd name="T25" fmla="*/ 0 h 225"/>
                <a:gd name="T26" fmla="*/ 92 w 225"/>
                <a:gd name="T27" fmla="*/ 2 h 225"/>
                <a:gd name="T28" fmla="*/ 94 w 225"/>
                <a:gd name="T29" fmla="*/ 24 h 225"/>
                <a:gd name="T30" fmla="*/ 75 w 225"/>
                <a:gd name="T31" fmla="*/ 30 h 225"/>
                <a:gd name="T32" fmla="*/ 63 w 225"/>
                <a:gd name="T33" fmla="*/ 11 h 225"/>
                <a:gd name="T34" fmla="*/ 40 w 225"/>
                <a:gd name="T35" fmla="*/ 27 h 225"/>
                <a:gd name="T36" fmla="*/ 52 w 225"/>
                <a:gd name="T37" fmla="*/ 45 h 225"/>
                <a:gd name="T38" fmla="*/ 39 w 225"/>
                <a:gd name="T39" fmla="*/ 60 h 225"/>
                <a:gd name="T40" fmla="*/ 19 w 225"/>
                <a:gd name="T41" fmla="*/ 50 h 225"/>
                <a:gd name="T42" fmla="*/ 7 w 225"/>
                <a:gd name="T43" fmla="*/ 75 h 225"/>
                <a:gd name="T44" fmla="*/ 26 w 225"/>
                <a:gd name="T45" fmla="*/ 85 h 225"/>
                <a:gd name="T46" fmla="*/ 23 w 225"/>
                <a:gd name="T47" fmla="*/ 103 h 225"/>
                <a:gd name="T48" fmla="*/ 0 w 225"/>
                <a:gd name="T49" fmla="*/ 105 h 225"/>
                <a:gd name="T50" fmla="*/ 2 w 225"/>
                <a:gd name="T51" fmla="*/ 133 h 225"/>
                <a:gd name="T52" fmla="*/ 24 w 225"/>
                <a:gd name="T53" fmla="*/ 131 h 225"/>
                <a:gd name="T54" fmla="*/ 30 w 225"/>
                <a:gd name="T55" fmla="*/ 150 h 225"/>
                <a:gd name="T56" fmla="*/ 12 w 225"/>
                <a:gd name="T57" fmla="*/ 162 h 225"/>
                <a:gd name="T58" fmla="*/ 27 w 225"/>
                <a:gd name="T59" fmla="*/ 185 h 225"/>
                <a:gd name="T60" fmla="*/ 45 w 225"/>
                <a:gd name="T61" fmla="*/ 173 h 225"/>
                <a:gd name="T62" fmla="*/ 60 w 225"/>
                <a:gd name="T63" fmla="*/ 186 h 225"/>
                <a:gd name="T64" fmla="*/ 50 w 225"/>
                <a:gd name="T65" fmla="*/ 206 h 225"/>
                <a:gd name="T66" fmla="*/ 75 w 225"/>
                <a:gd name="T67" fmla="*/ 218 h 225"/>
                <a:gd name="T68" fmla="*/ 85 w 225"/>
                <a:gd name="T69" fmla="*/ 199 h 225"/>
                <a:gd name="T70" fmla="*/ 104 w 225"/>
                <a:gd name="T71" fmla="*/ 202 h 225"/>
                <a:gd name="T72" fmla="*/ 105 w 225"/>
                <a:gd name="T73" fmla="*/ 225 h 225"/>
                <a:gd name="T74" fmla="*/ 133 w 225"/>
                <a:gd name="T75" fmla="*/ 223 h 225"/>
                <a:gd name="T76" fmla="*/ 132 w 225"/>
                <a:gd name="T77" fmla="*/ 201 h 225"/>
                <a:gd name="T78" fmla="*/ 150 w 225"/>
                <a:gd name="T79" fmla="*/ 195 h 225"/>
                <a:gd name="T80" fmla="*/ 162 w 225"/>
                <a:gd name="T81" fmla="*/ 213 h 225"/>
                <a:gd name="T82" fmla="*/ 185 w 225"/>
                <a:gd name="T83" fmla="*/ 198 h 225"/>
                <a:gd name="T84" fmla="*/ 173 w 225"/>
                <a:gd name="T85" fmla="*/ 180 h 225"/>
                <a:gd name="T86" fmla="*/ 186 w 225"/>
                <a:gd name="T87" fmla="*/ 165 h 225"/>
                <a:gd name="T88" fmla="*/ 206 w 225"/>
                <a:gd name="T89" fmla="*/ 175 h 225"/>
                <a:gd name="T90" fmla="*/ 218 w 225"/>
                <a:gd name="T91" fmla="*/ 150 h 225"/>
                <a:gd name="T92" fmla="*/ 199 w 225"/>
                <a:gd name="T93" fmla="*/ 140 h 225"/>
                <a:gd name="T94" fmla="*/ 203 w 225"/>
                <a:gd name="T95" fmla="*/ 121 h 225"/>
                <a:gd name="T96" fmla="*/ 225 w 225"/>
                <a:gd name="T97" fmla="*/ 120 h 225"/>
                <a:gd name="T98" fmla="*/ 116 w 225"/>
                <a:gd name="T99" fmla="*/ 175 h 225"/>
                <a:gd name="T100" fmla="*/ 50 w 225"/>
                <a:gd name="T101" fmla="*/ 116 h 225"/>
                <a:gd name="T102" fmla="*/ 109 w 225"/>
                <a:gd name="T103" fmla="*/ 50 h 225"/>
                <a:gd name="T104" fmla="*/ 175 w 225"/>
                <a:gd name="T105" fmla="*/ 109 h 225"/>
                <a:gd name="T106" fmla="*/ 116 w 225"/>
                <a:gd name="T107" fmla="*/ 17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5" h="225">
                  <a:moveTo>
                    <a:pt x="225" y="120"/>
                  </a:moveTo>
                  <a:cubicBezTo>
                    <a:pt x="223" y="92"/>
                    <a:pt x="223" y="92"/>
                    <a:pt x="223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87"/>
                    <a:pt x="198" y="81"/>
                    <a:pt x="195" y="75"/>
                  </a:cubicBezTo>
                  <a:cubicBezTo>
                    <a:pt x="214" y="63"/>
                    <a:pt x="214" y="63"/>
                    <a:pt x="214" y="63"/>
                  </a:cubicBezTo>
                  <a:cubicBezTo>
                    <a:pt x="198" y="40"/>
                    <a:pt x="198" y="40"/>
                    <a:pt x="198" y="40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75" y="47"/>
                    <a:pt x="171" y="42"/>
                    <a:pt x="165" y="3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34" y="24"/>
                    <a:pt x="128" y="23"/>
                    <a:pt x="121" y="2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5"/>
                    <a:pt x="81" y="27"/>
                    <a:pt x="75" y="3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47" y="49"/>
                    <a:pt x="43" y="54"/>
                    <a:pt x="39" y="6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4" y="91"/>
                    <a:pt x="23" y="97"/>
                    <a:pt x="23" y="10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25" y="138"/>
                    <a:pt x="27" y="144"/>
                    <a:pt x="30" y="15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27" y="185"/>
                    <a:pt x="27" y="185"/>
                    <a:pt x="27" y="185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50" y="178"/>
                    <a:pt x="55" y="182"/>
                    <a:pt x="60" y="18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75" y="218"/>
                    <a:pt x="75" y="218"/>
                    <a:pt x="75" y="218"/>
                  </a:cubicBezTo>
                  <a:cubicBezTo>
                    <a:pt x="85" y="199"/>
                    <a:pt x="85" y="199"/>
                    <a:pt x="85" y="199"/>
                  </a:cubicBezTo>
                  <a:cubicBezTo>
                    <a:pt x="91" y="201"/>
                    <a:pt x="97" y="202"/>
                    <a:pt x="104" y="202"/>
                  </a:cubicBezTo>
                  <a:cubicBezTo>
                    <a:pt x="105" y="225"/>
                    <a:pt x="105" y="225"/>
                    <a:pt x="105" y="225"/>
                  </a:cubicBezTo>
                  <a:cubicBezTo>
                    <a:pt x="133" y="223"/>
                    <a:pt x="133" y="223"/>
                    <a:pt x="133" y="223"/>
                  </a:cubicBezTo>
                  <a:cubicBezTo>
                    <a:pt x="132" y="201"/>
                    <a:pt x="132" y="201"/>
                    <a:pt x="132" y="201"/>
                  </a:cubicBezTo>
                  <a:cubicBezTo>
                    <a:pt x="138" y="200"/>
                    <a:pt x="144" y="197"/>
                    <a:pt x="150" y="195"/>
                  </a:cubicBezTo>
                  <a:cubicBezTo>
                    <a:pt x="162" y="213"/>
                    <a:pt x="162" y="213"/>
                    <a:pt x="162" y="213"/>
                  </a:cubicBezTo>
                  <a:cubicBezTo>
                    <a:pt x="185" y="198"/>
                    <a:pt x="185" y="198"/>
                    <a:pt x="185" y="198"/>
                  </a:cubicBezTo>
                  <a:cubicBezTo>
                    <a:pt x="173" y="180"/>
                    <a:pt x="173" y="180"/>
                    <a:pt x="173" y="180"/>
                  </a:cubicBezTo>
                  <a:cubicBezTo>
                    <a:pt x="178" y="175"/>
                    <a:pt x="182" y="170"/>
                    <a:pt x="186" y="16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18" y="150"/>
                    <a:pt x="218" y="150"/>
                    <a:pt x="218" y="150"/>
                  </a:cubicBezTo>
                  <a:cubicBezTo>
                    <a:pt x="199" y="140"/>
                    <a:pt x="199" y="140"/>
                    <a:pt x="199" y="140"/>
                  </a:cubicBezTo>
                  <a:cubicBezTo>
                    <a:pt x="201" y="134"/>
                    <a:pt x="202" y="128"/>
                    <a:pt x="203" y="121"/>
                  </a:cubicBezTo>
                  <a:cubicBezTo>
                    <a:pt x="225" y="120"/>
                    <a:pt x="225" y="120"/>
                    <a:pt x="225" y="120"/>
                  </a:cubicBezTo>
                  <a:close/>
                  <a:moveTo>
                    <a:pt x="116" y="175"/>
                  </a:moveTo>
                  <a:cubicBezTo>
                    <a:pt x="82" y="177"/>
                    <a:pt x="52" y="150"/>
                    <a:pt x="50" y="116"/>
                  </a:cubicBezTo>
                  <a:cubicBezTo>
                    <a:pt x="48" y="81"/>
                    <a:pt x="74" y="52"/>
                    <a:pt x="109" y="50"/>
                  </a:cubicBezTo>
                  <a:cubicBezTo>
                    <a:pt x="144" y="48"/>
                    <a:pt x="173" y="74"/>
                    <a:pt x="175" y="109"/>
                  </a:cubicBezTo>
                  <a:cubicBezTo>
                    <a:pt x="177" y="143"/>
                    <a:pt x="151" y="173"/>
                    <a:pt x="116" y="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CB14F5A6-6807-E2D9-9160-9074C1EEA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4257675"/>
              <a:ext cx="123825" cy="123825"/>
            </a:xfrm>
            <a:custGeom>
              <a:avLst/>
              <a:gdLst>
                <a:gd name="T0" fmla="*/ 34 w 65"/>
                <a:gd name="T1" fmla="*/ 64 h 65"/>
                <a:gd name="T2" fmla="*/ 1 w 65"/>
                <a:gd name="T3" fmla="*/ 34 h 65"/>
                <a:gd name="T4" fmla="*/ 31 w 65"/>
                <a:gd name="T5" fmla="*/ 1 h 65"/>
                <a:gd name="T6" fmla="*/ 64 w 65"/>
                <a:gd name="T7" fmla="*/ 31 h 65"/>
                <a:gd name="T8" fmla="*/ 34 w 65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34" y="64"/>
                  </a:moveTo>
                  <a:cubicBezTo>
                    <a:pt x="17" y="65"/>
                    <a:pt x="2" y="52"/>
                    <a:pt x="1" y="34"/>
                  </a:cubicBezTo>
                  <a:cubicBezTo>
                    <a:pt x="0" y="17"/>
                    <a:pt x="13" y="2"/>
                    <a:pt x="31" y="1"/>
                  </a:cubicBezTo>
                  <a:cubicBezTo>
                    <a:pt x="48" y="0"/>
                    <a:pt x="63" y="13"/>
                    <a:pt x="64" y="31"/>
                  </a:cubicBezTo>
                  <a:cubicBezTo>
                    <a:pt x="65" y="48"/>
                    <a:pt x="52" y="63"/>
                    <a:pt x="34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03C2A4AA-8A7A-22F2-FEBE-7FADF197B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1301" y="4037013"/>
              <a:ext cx="177800" cy="174625"/>
            </a:xfrm>
            <a:custGeom>
              <a:avLst/>
              <a:gdLst>
                <a:gd name="T0" fmla="*/ 93 w 93"/>
                <a:gd name="T1" fmla="*/ 49 h 92"/>
                <a:gd name="T2" fmla="*/ 92 w 93"/>
                <a:gd name="T3" fmla="*/ 38 h 92"/>
                <a:gd name="T4" fmla="*/ 83 w 93"/>
                <a:gd name="T5" fmla="*/ 38 h 92"/>
                <a:gd name="T6" fmla="*/ 81 w 93"/>
                <a:gd name="T7" fmla="*/ 31 h 92"/>
                <a:gd name="T8" fmla="*/ 88 w 93"/>
                <a:gd name="T9" fmla="*/ 26 h 92"/>
                <a:gd name="T10" fmla="*/ 82 w 93"/>
                <a:gd name="T11" fmla="*/ 16 h 92"/>
                <a:gd name="T12" fmla="*/ 74 w 93"/>
                <a:gd name="T13" fmla="*/ 21 h 92"/>
                <a:gd name="T14" fmla="*/ 68 w 93"/>
                <a:gd name="T15" fmla="*/ 16 h 92"/>
                <a:gd name="T16" fmla="*/ 72 w 93"/>
                <a:gd name="T17" fmla="*/ 8 h 92"/>
                <a:gd name="T18" fmla="*/ 62 w 93"/>
                <a:gd name="T19" fmla="*/ 2 h 92"/>
                <a:gd name="T20" fmla="*/ 58 w 93"/>
                <a:gd name="T21" fmla="*/ 11 h 92"/>
                <a:gd name="T22" fmla="*/ 50 w 93"/>
                <a:gd name="T23" fmla="*/ 9 h 92"/>
                <a:gd name="T24" fmla="*/ 50 w 93"/>
                <a:gd name="T25" fmla="*/ 0 h 92"/>
                <a:gd name="T26" fmla="*/ 38 w 93"/>
                <a:gd name="T27" fmla="*/ 0 h 92"/>
                <a:gd name="T28" fmla="*/ 39 w 93"/>
                <a:gd name="T29" fmla="*/ 10 h 92"/>
                <a:gd name="T30" fmla="*/ 31 w 93"/>
                <a:gd name="T31" fmla="*/ 12 h 92"/>
                <a:gd name="T32" fmla="*/ 26 w 93"/>
                <a:gd name="T33" fmla="*/ 4 h 92"/>
                <a:gd name="T34" fmla="*/ 17 w 93"/>
                <a:gd name="T35" fmla="*/ 11 h 92"/>
                <a:gd name="T36" fmla="*/ 22 w 93"/>
                <a:gd name="T37" fmla="*/ 18 h 92"/>
                <a:gd name="T38" fmla="*/ 16 w 93"/>
                <a:gd name="T39" fmla="*/ 24 h 92"/>
                <a:gd name="T40" fmla="*/ 8 w 93"/>
                <a:gd name="T41" fmla="*/ 20 h 92"/>
                <a:gd name="T42" fmla="*/ 3 w 93"/>
                <a:gd name="T43" fmla="*/ 31 h 92"/>
                <a:gd name="T44" fmla="*/ 11 w 93"/>
                <a:gd name="T45" fmla="*/ 35 h 92"/>
                <a:gd name="T46" fmla="*/ 9 w 93"/>
                <a:gd name="T47" fmla="*/ 42 h 92"/>
                <a:gd name="T48" fmla="*/ 0 w 93"/>
                <a:gd name="T49" fmla="*/ 43 h 92"/>
                <a:gd name="T50" fmla="*/ 1 w 93"/>
                <a:gd name="T51" fmla="*/ 54 h 92"/>
                <a:gd name="T52" fmla="*/ 10 w 93"/>
                <a:gd name="T53" fmla="*/ 54 h 92"/>
                <a:gd name="T54" fmla="*/ 13 w 93"/>
                <a:gd name="T55" fmla="*/ 62 h 92"/>
                <a:gd name="T56" fmla="*/ 5 w 93"/>
                <a:gd name="T57" fmla="*/ 67 h 92"/>
                <a:gd name="T58" fmla="*/ 11 w 93"/>
                <a:gd name="T59" fmla="*/ 76 h 92"/>
                <a:gd name="T60" fmla="*/ 19 w 93"/>
                <a:gd name="T61" fmla="*/ 71 h 92"/>
                <a:gd name="T62" fmla="*/ 25 w 93"/>
                <a:gd name="T63" fmla="*/ 77 h 92"/>
                <a:gd name="T64" fmla="*/ 21 w 93"/>
                <a:gd name="T65" fmla="*/ 85 h 92"/>
                <a:gd name="T66" fmla="*/ 31 w 93"/>
                <a:gd name="T67" fmla="*/ 90 h 92"/>
                <a:gd name="T68" fmla="*/ 35 w 93"/>
                <a:gd name="T69" fmla="*/ 82 h 92"/>
                <a:gd name="T70" fmla="*/ 43 w 93"/>
                <a:gd name="T71" fmla="*/ 83 h 92"/>
                <a:gd name="T72" fmla="*/ 43 w 93"/>
                <a:gd name="T73" fmla="*/ 92 h 92"/>
                <a:gd name="T74" fmla="*/ 55 w 93"/>
                <a:gd name="T75" fmla="*/ 92 h 92"/>
                <a:gd name="T76" fmla="*/ 54 w 93"/>
                <a:gd name="T77" fmla="*/ 83 h 92"/>
                <a:gd name="T78" fmla="*/ 62 w 93"/>
                <a:gd name="T79" fmla="*/ 80 h 92"/>
                <a:gd name="T80" fmla="*/ 67 w 93"/>
                <a:gd name="T81" fmla="*/ 88 h 92"/>
                <a:gd name="T82" fmla="*/ 77 w 93"/>
                <a:gd name="T83" fmla="*/ 81 h 92"/>
                <a:gd name="T84" fmla="*/ 72 w 93"/>
                <a:gd name="T85" fmla="*/ 74 h 92"/>
                <a:gd name="T86" fmla="*/ 77 w 93"/>
                <a:gd name="T87" fmla="*/ 68 h 92"/>
                <a:gd name="T88" fmla="*/ 85 w 93"/>
                <a:gd name="T89" fmla="*/ 72 h 92"/>
                <a:gd name="T90" fmla="*/ 90 w 93"/>
                <a:gd name="T91" fmla="*/ 62 h 92"/>
                <a:gd name="T92" fmla="*/ 82 w 93"/>
                <a:gd name="T93" fmla="*/ 58 h 92"/>
                <a:gd name="T94" fmla="*/ 84 w 93"/>
                <a:gd name="T95" fmla="*/ 50 h 92"/>
                <a:gd name="T96" fmla="*/ 93 w 93"/>
                <a:gd name="T97" fmla="*/ 49 h 92"/>
                <a:gd name="T98" fmla="*/ 48 w 93"/>
                <a:gd name="T99" fmla="*/ 72 h 92"/>
                <a:gd name="T100" fmla="*/ 21 w 93"/>
                <a:gd name="T101" fmla="*/ 48 h 92"/>
                <a:gd name="T102" fmla="*/ 45 w 93"/>
                <a:gd name="T103" fmla="*/ 20 h 92"/>
                <a:gd name="T104" fmla="*/ 72 w 93"/>
                <a:gd name="T105" fmla="*/ 45 h 92"/>
                <a:gd name="T106" fmla="*/ 48 w 93"/>
                <a:gd name="T107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92">
                  <a:moveTo>
                    <a:pt x="93" y="49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6"/>
                    <a:pt x="82" y="33"/>
                    <a:pt x="81" y="31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3" y="19"/>
                    <a:pt x="71" y="17"/>
                    <a:pt x="68" y="16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6" y="10"/>
                    <a:pt x="53" y="9"/>
                    <a:pt x="50" y="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6" y="10"/>
                    <a:pt x="34" y="11"/>
                    <a:pt x="31" y="12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20"/>
                    <a:pt x="18" y="22"/>
                    <a:pt x="16" y="2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7"/>
                    <a:pt x="10" y="40"/>
                    <a:pt x="9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1" y="57"/>
                    <a:pt x="11" y="59"/>
                    <a:pt x="13" y="62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1" y="73"/>
                    <a:pt x="23" y="75"/>
                    <a:pt x="25" y="77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8" y="83"/>
                    <a:pt x="40" y="83"/>
                    <a:pt x="43" y="83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7" y="82"/>
                    <a:pt x="60" y="81"/>
                    <a:pt x="62" y="8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4" y="72"/>
                    <a:pt x="75" y="70"/>
                    <a:pt x="77" y="68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83" y="55"/>
                    <a:pt x="84" y="52"/>
                    <a:pt x="84" y="50"/>
                  </a:cubicBezTo>
                  <a:cubicBezTo>
                    <a:pt x="93" y="49"/>
                    <a:pt x="93" y="49"/>
                    <a:pt x="93" y="49"/>
                  </a:cubicBezTo>
                  <a:close/>
                  <a:moveTo>
                    <a:pt x="48" y="72"/>
                  </a:moveTo>
                  <a:cubicBezTo>
                    <a:pt x="34" y="73"/>
                    <a:pt x="22" y="62"/>
                    <a:pt x="21" y="48"/>
                  </a:cubicBezTo>
                  <a:cubicBezTo>
                    <a:pt x="20" y="33"/>
                    <a:pt x="31" y="21"/>
                    <a:pt x="45" y="20"/>
                  </a:cubicBezTo>
                  <a:cubicBezTo>
                    <a:pt x="59" y="19"/>
                    <a:pt x="72" y="30"/>
                    <a:pt x="72" y="45"/>
                  </a:cubicBezTo>
                  <a:cubicBezTo>
                    <a:pt x="73" y="59"/>
                    <a:pt x="62" y="71"/>
                    <a:pt x="48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2ABCCB93-2ECB-686D-3894-414445C31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4100513"/>
              <a:ext cx="50800" cy="50800"/>
            </a:xfrm>
            <a:custGeom>
              <a:avLst/>
              <a:gdLst>
                <a:gd name="T0" fmla="*/ 14 w 27"/>
                <a:gd name="T1" fmla="*/ 26 h 27"/>
                <a:gd name="T2" fmla="*/ 0 w 27"/>
                <a:gd name="T3" fmla="*/ 14 h 27"/>
                <a:gd name="T4" fmla="*/ 13 w 27"/>
                <a:gd name="T5" fmla="*/ 0 h 27"/>
                <a:gd name="T6" fmla="*/ 27 w 27"/>
                <a:gd name="T7" fmla="*/ 12 h 27"/>
                <a:gd name="T8" fmla="*/ 14 w 27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4" y="26"/>
                  </a:moveTo>
                  <a:cubicBezTo>
                    <a:pt x="7" y="27"/>
                    <a:pt x="1" y="21"/>
                    <a:pt x="0" y="14"/>
                  </a:cubicBezTo>
                  <a:cubicBezTo>
                    <a:pt x="0" y="7"/>
                    <a:pt x="6" y="0"/>
                    <a:pt x="13" y="0"/>
                  </a:cubicBezTo>
                  <a:cubicBezTo>
                    <a:pt x="20" y="0"/>
                    <a:pt x="26" y="5"/>
                    <a:pt x="27" y="12"/>
                  </a:cubicBezTo>
                  <a:cubicBezTo>
                    <a:pt x="27" y="20"/>
                    <a:pt x="22" y="26"/>
                    <a:pt x="1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39CAA69-B74B-5A7B-1E84-B8B6F2F718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2376" y="4740275"/>
              <a:ext cx="196850" cy="198437"/>
            </a:xfrm>
            <a:custGeom>
              <a:avLst/>
              <a:gdLst>
                <a:gd name="T0" fmla="*/ 104 w 104"/>
                <a:gd name="T1" fmla="*/ 56 h 104"/>
                <a:gd name="T2" fmla="*/ 103 w 104"/>
                <a:gd name="T3" fmla="*/ 43 h 104"/>
                <a:gd name="T4" fmla="*/ 93 w 104"/>
                <a:gd name="T5" fmla="*/ 43 h 104"/>
                <a:gd name="T6" fmla="*/ 90 w 104"/>
                <a:gd name="T7" fmla="*/ 35 h 104"/>
                <a:gd name="T8" fmla="*/ 99 w 104"/>
                <a:gd name="T9" fmla="*/ 29 h 104"/>
                <a:gd name="T10" fmla="*/ 92 w 104"/>
                <a:gd name="T11" fmla="*/ 19 h 104"/>
                <a:gd name="T12" fmla="*/ 83 w 104"/>
                <a:gd name="T13" fmla="*/ 24 h 104"/>
                <a:gd name="T14" fmla="*/ 76 w 104"/>
                <a:gd name="T15" fmla="*/ 18 h 104"/>
                <a:gd name="T16" fmla="*/ 81 w 104"/>
                <a:gd name="T17" fmla="*/ 9 h 104"/>
                <a:gd name="T18" fmla="*/ 70 w 104"/>
                <a:gd name="T19" fmla="*/ 3 h 104"/>
                <a:gd name="T20" fmla="*/ 65 w 104"/>
                <a:gd name="T21" fmla="*/ 12 h 104"/>
                <a:gd name="T22" fmla="*/ 56 w 104"/>
                <a:gd name="T23" fmla="*/ 11 h 104"/>
                <a:gd name="T24" fmla="*/ 56 w 104"/>
                <a:gd name="T25" fmla="*/ 0 h 104"/>
                <a:gd name="T26" fmla="*/ 43 w 104"/>
                <a:gd name="T27" fmla="*/ 1 h 104"/>
                <a:gd name="T28" fmla="*/ 43 w 104"/>
                <a:gd name="T29" fmla="*/ 11 h 104"/>
                <a:gd name="T30" fmla="*/ 35 w 104"/>
                <a:gd name="T31" fmla="*/ 14 h 104"/>
                <a:gd name="T32" fmla="*/ 29 w 104"/>
                <a:gd name="T33" fmla="*/ 6 h 104"/>
                <a:gd name="T34" fmla="*/ 18 w 104"/>
                <a:gd name="T35" fmla="*/ 13 h 104"/>
                <a:gd name="T36" fmla="*/ 24 w 104"/>
                <a:gd name="T37" fmla="*/ 21 h 104"/>
                <a:gd name="T38" fmla="*/ 18 w 104"/>
                <a:gd name="T39" fmla="*/ 28 h 104"/>
                <a:gd name="T40" fmla="*/ 9 w 104"/>
                <a:gd name="T41" fmla="*/ 23 h 104"/>
                <a:gd name="T42" fmla="*/ 3 w 104"/>
                <a:gd name="T43" fmla="*/ 35 h 104"/>
                <a:gd name="T44" fmla="*/ 12 w 104"/>
                <a:gd name="T45" fmla="*/ 39 h 104"/>
                <a:gd name="T46" fmla="*/ 10 w 104"/>
                <a:gd name="T47" fmla="*/ 48 h 104"/>
                <a:gd name="T48" fmla="*/ 0 w 104"/>
                <a:gd name="T49" fmla="*/ 49 h 104"/>
                <a:gd name="T50" fmla="*/ 1 w 104"/>
                <a:gd name="T51" fmla="*/ 62 h 104"/>
                <a:gd name="T52" fmla="*/ 11 w 104"/>
                <a:gd name="T53" fmla="*/ 61 h 104"/>
                <a:gd name="T54" fmla="*/ 14 w 104"/>
                <a:gd name="T55" fmla="*/ 70 h 104"/>
                <a:gd name="T56" fmla="*/ 5 w 104"/>
                <a:gd name="T57" fmla="*/ 75 h 104"/>
                <a:gd name="T58" fmla="*/ 12 w 104"/>
                <a:gd name="T59" fmla="*/ 86 h 104"/>
                <a:gd name="T60" fmla="*/ 21 w 104"/>
                <a:gd name="T61" fmla="*/ 80 h 104"/>
                <a:gd name="T62" fmla="*/ 28 w 104"/>
                <a:gd name="T63" fmla="*/ 86 h 104"/>
                <a:gd name="T64" fmla="*/ 23 w 104"/>
                <a:gd name="T65" fmla="*/ 95 h 104"/>
                <a:gd name="T66" fmla="*/ 35 w 104"/>
                <a:gd name="T67" fmla="*/ 101 h 104"/>
                <a:gd name="T68" fmla="*/ 39 w 104"/>
                <a:gd name="T69" fmla="*/ 92 h 104"/>
                <a:gd name="T70" fmla="*/ 48 w 104"/>
                <a:gd name="T71" fmla="*/ 94 h 104"/>
                <a:gd name="T72" fmla="*/ 49 w 104"/>
                <a:gd name="T73" fmla="*/ 104 h 104"/>
                <a:gd name="T74" fmla="*/ 61 w 104"/>
                <a:gd name="T75" fmla="*/ 103 h 104"/>
                <a:gd name="T76" fmla="*/ 61 w 104"/>
                <a:gd name="T77" fmla="*/ 93 h 104"/>
                <a:gd name="T78" fmla="*/ 69 w 104"/>
                <a:gd name="T79" fmla="*/ 90 h 104"/>
                <a:gd name="T80" fmla="*/ 75 w 104"/>
                <a:gd name="T81" fmla="*/ 99 h 104"/>
                <a:gd name="T82" fmla="*/ 86 w 104"/>
                <a:gd name="T83" fmla="*/ 92 h 104"/>
                <a:gd name="T84" fmla="*/ 80 w 104"/>
                <a:gd name="T85" fmla="*/ 83 h 104"/>
                <a:gd name="T86" fmla="*/ 86 w 104"/>
                <a:gd name="T87" fmla="*/ 77 h 104"/>
                <a:gd name="T88" fmla="*/ 95 w 104"/>
                <a:gd name="T89" fmla="*/ 81 h 104"/>
                <a:gd name="T90" fmla="*/ 101 w 104"/>
                <a:gd name="T91" fmla="*/ 70 h 104"/>
                <a:gd name="T92" fmla="*/ 92 w 104"/>
                <a:gd name="T93" fmla="*/ 65 h 104"/>
                <a:gd name="T94" fmla="*/ 94 w 104"/>
                <a:gd name="T95" fmla="*/ 56 h 104"/>
                <a:gd name="T96" fmla="*/ 104 w 104"/>
                <a:gd name="T97" fmla="*/ 56 h 104"/>
                <a:gd name="T98" fmla="*/ 54 w 104"/>
                <a:gd name="T99" fmla="*/ 81 h 104"/>
                <a:gd name="T100" fmla="*/ 23 w 104"/>
                <a:gd name="T101" fmla="*/ 54 h 104"/>
                <a:gd name="T102" fmla="*/ 50 w 104"/>
                <a:gd name="T103" fmla="*/ 23 h 104"/>
                <a:gd name="T104" fmla="*/ 81 w 104"/>
                <a:gd name="T105" fmla="*/ 51 h 104"/>
                <a:gd name="T106" fmla="*/ 54 w 104"/>
                <a:gd name="T107" fmla="*/ 8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104">
                  <a:moveTo>
                    <a:pt x="104" y="56"/>
                  </a:moveTo>
                  <a:cubicBezTo>
                    <a:pt x="103" y="43"/>
                    <a:pt x="103" y="43"/>
                    <a:pt x="103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2" y="40"/>
                    <a:pt x="91" y="38"/>
                    <a:pt x="90" y="35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1" y="22"/>
                    <a:pt x="79" y="20"/>
                    <a:pt x="76" y="18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2" y="11"/>
                    <a:pt x="59" y="11"/>
                    <a:pt x="56" y="1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0" y="12"/>
                    <a:pt x="37" y="13"/>
                    <a:pt x="35" y="1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2" y="23"/>
                    <a:pt x="20" y="25"/>
                    <a:pt x="18" y="28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42"/>
                    <a:pt x="11" y="45"/>
                    <a:pt x="10" y="4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4"/>
                    <a:pt x="13" y="67"/>
                    <a:pt x="14" y="70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83"/>
                    <a:pt x="25" y="85"/>
                    <a:pt x="28" y="86"/>
                  </a:cubicBezTo>
                  <a:cubicBezTo>
                    <a:pt x="23" y="95"/>
                    <a:pt x="23" y="95"/>
                    <a:pt x="23" y="95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2" y="93"/>
                    <a:pt x="45" y="94"/>
                    <a:pt x="48" y="9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4" y="93"/>
                    <a:pt x="67" y="92"/>
                    <a:pt x="69" y="90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2" y="81"/>
                    <a:pt x="84" y="79"/>
                    <a:pt x="86" y="77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3" y="62"/>
                    <a:pt x="93" y="59"/>
                    <a:pt x="94" y="56"/>
                  </a:cubicBezTo>
                  <a:cubicBezTo>
                    <a:pt x="104" y="56"/>
                    <a:pt x="104" y="56"/>
                    <a:pt x="104" y="56"/>
                  </a:cubicBezTo>
                  <a:close/>
                  <a:moveTo>
                    <a:pt x="54" y="81"/>
                  </a:moveTo>
                  <a:cubicBezTo>
                    <a:pt x="38" y="82"/>
                    <a:pt x="24" y="70"/>
                    <a:pt x="23" y="54"/>
                  </a:cubicBezTo>
                  <a:cubicBezTo>
                    <a:pt x="22" y="38"/>
                    <a:pt x="34" y="24"/>
                    <a:pt x="50" y="23"/>
                  </a:cubicBezTo>
                  <a:cubicBezTo>
                    <a:pt x="66" y="22"/>
                    <a:pt x="80" y="35"/>
                    <a:pt x="81" y="51"/>
                  </a:cubicBezTo>
                  <a:cubicBezTo>
                    <a:pt x="82" y="67"/>
                    <a:pt x="70" y="80"/>
                    <a:pt x="54" y="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A929C559-DD04-4D52-B507-9AA389F28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226" y="4810125"/>
              <a:ext cx="57150" cy="57150"/>
            </a:xfrm>
            <a:custGeom>
              <a:avLst/>
              <a:gdLst>
                <a:gd name="T0" fmla="*/ 16 w 30"/>
                <a:gd name="T1" fmla="*/ 30 h 30"/>
                <a:gd name="T2" fmla="*/ 0 w 30"/>
                <a:gd name="T3" fmla="*/ 16 h 30"/>
                <a:gd name="T4" fmla="*/ 14 w 30"/>
                <a:gd name="T5" fmla="*/ 1 h 30"/>
                <a:gd name="T6" fmla="*/ 30 w 30"/>
                <a:gd name="T7" fmla="*/ 14 h 30"/>
                <a:gd name="T8" fmla="*/ 16 w 3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6" y="30"/>
                  </a:moveTo>
                  <a:cubicBezTo>
                    <a:pt x="8" y="30"/>
                    <a:pt x="1" y="24"/>
                    <a:pt x="0" y="16"/>
                  </a:cubicBezTo>
                  <a:cubicBezTo>
                    <a:pt x="0" y="8"/>
                    <a:pt x="6" y="1"/>
                    <a:pt x="14" y="1"/>
                  </a:cubicBezTo>
                  <a:cubicBezTo>
                    <a:pt x="22" y="0"/>
                    <a:pt x="29" y="6"/>
                    <a:pt x="30" y="14"/>
                  </a:cubicBezTo>
                  <a:cubicBezTo>
                    <a:pt x="30" y="23"/>
                    <a:pt x="24" y="29"/>
                    <a:pt x="16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367BBE5-8767-259E-8823-01C954D0C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26" y="4484688"/>
              <a:ext cx="161925" cy="160337"/>
            </a:xfrm>
            <a:custGeom>
              <a:avLst/>
              <a:gdLst>
                <a:gd name="T0" fmla="*/ 85 w 85"/>
                <a:gd name="T1" fmla="*/ 45 h 85"/>
                <a:gd name="T2" fmla="*/ 85 w 85"/>
                <a:gd name="T3" fmla="*/ 35 h 85"/>
                <a:gd name="T4" fmla="*/ 76 w 85"/>
                <a:gd name="T5" fmla="*/ 35 h 85"/>
                <a:gd name="T6" fmla="*/ 74 w 85"/>
                <a:gd name="T7" fmla="*/ 28 h 85"/>
                <a:gd name="T8" fmla="*/ 81 w 85"/>
                <a:gd name="T9" fmla="*/ 23 h 85"/>
                <a:gd name="T10" fmla="*/ 75 w 85"/>
                <a:gd name="T11" fmla="*/ 15 h 85"/>
                <a:gd name="T12" fmla="*/ 68 w 85"/>
                <a:gd name="T13" fmla="*/ 19 h 85"/>
                <a:gd name="T14" fmla="*/ 63 w 85"/>
                <a:gd name="T15" fmla="*/ 14 h 85"/>
                <a:gd name="T16" fmla="*/ 66 w 85"/>
                <a:gd name="T17" fmla="*/ 7 h 85"/>
                <a:gd name="T18" fmla="*/ 57 w 85"/>
                <a:gd name="T19" fmla="*/ 2 h 85"/>
                <a:gd name="T20" fmla="*/ 53 w 85"/>
                <a:gd name="T21" fmla="*/ 9 h 85"/>
                <a:gd name="T22" fmla="*/ 46 w 85"/>
                <a:gd name="T23" fmla="*/ 8 h 85"/>
                <a:gd name="T24" fmla="*/ 45 w 85"/>
                <a:gd name="T25" fmla="*/ 0 h 85"/>
                <a:gd name="T26" fmla="*/ 35 w 85"/>
                <a:gd name="T27" fmla="*/ 0 h 85"/>
                <a:gd name="T28" fmla="*/ 35 w 85"/>
                <a:gd name="T29" fmla="*/ 9 h 85"/>
                <a:gd name="T30" fmla="*/ 28 w 85"/>
                <a:gd name="T31" fmla="*/ 11 h 85"/>
                <a:gd name="T32" fmla="*/ 24 w 85"/>
                <a:gd name="T33" fmla="*/ 4 h 85"/>
                <a:gd name="T34" fmla="*/ 15 w 85"/>
                <a:gd name="T35" fmla="*/ 10 h 85"/>
                <a:gd name="T36" fmla="*/ 19 w 85"/>
                <a:gd name="T37" fmla="*/ 17 h 85"/>
                <a:gd name="T38" fmla="*/ 14 w 85"/>
                <a:gd name="T39" fmla="*/ 22 h 85"/>
                <a:gd name="T40" fmla="*/ 7 w 85"/>
                <a:gd name="T41" fmla="*/ 18 h 85"/>
                <a:gd name="T42" fmla="*/ 2 w 85"/>
                <a:gd name="T43" fmla="*/ 28 h 85"/>
                <a:gd name="T44" fmla="*/ 9 w 85"/>
                <a:gd name="T45" fmla="*/ 32 h 85"/>
                <a:gd name="T46" fmla="*/ 8 w 85"/>
                <a:gd name="T47" fmla="*/ 39 h 85"/>
                <a:gd name="T48" fmla="*/ 0 w 85"/>
                <a:gd name="T49" fmla="*/ 39 h 85"/>
                <a:gd name="T50" fmla="*/ 0 w 85"/>
                <a:gd name="T51" fmla="*/ 50 h 85"/>
                <a:gd name="T52" fmla="*/ 9 w 85"/>
                <a:gd name="T53" fmla="*/ 50 h 85"/>
                <a:gd name="T54" fmla="*/ 11 w 85"/>
                <a:gd name="T55" fmla="*/ 57 h 85"/>
                <a:gd name="T56" fmla="*/ 4 w 85"/>
                <a:gd name="T57" fmla="*/ 61 h 85"/>
                <a:gd name="T58" fmla="*/ 10 w 85"/>
                <a:gd name="T59" fmla="*/ 70 h 85"/>
                <a:gd name="T60" fmla="*/ 17 w 85"/>
                <a:gd name="T61" fmla="*/ 66 h 85"/>
                <a:gd name="T62" fmla="*/ 22 w 85"/>
                <a:gd name="T63" fmla="*/ 70 h 85"/>
                <a:gd name="T64" fmla="*/ 18 w 85"/>
                <a:gd name="T65" fmla="*/ 78 h 85"/>
                <a:gd name="T66" fmla="*/ 28 w 85"/>
                <a:gd name="T67" fmla="*/ 83 h 85"/>
                <a:gd name="T68" fmla="*/ 32 w 85"/>
                <a:gd name="T69" fmla="*/ 75 h 85"/>
                <a:gd name="T70" fmla="*/ 39 w 85"/>
                <a:gd name="T71" fmla="*/ 77 h 85"/>
                <a:gd name="T72" fmla="*/ 39 w 85"/>
                <a:gd name="T73" fmla="*/ 85 h 85"/>
                <a:gd name="T74" fmla="*/ 50 w 85"/>
                <a:gd name="T75" fmla="*/ 85 h 85"/>
                <a:gd name="T76" fmla="*/ 50 w 85"/>
                <a:gd name="T77" fmla="*/ 76 h 85"/>
                <a:gd name="T78" fmla="*/ 57 w 85"/>
                <a:gd name="T79" fmla="*/ 74 h 85"/>
                <a:gd name="T80" fmla="*/ 61 w 85"/>
                <a:gd name="T81" fmla="*/ 81 h 85"/>
                <a:gd name="T82" fmla="*/ 70 w 85"/>
                <a:gd name="T83" fmla="*/ 75 h 85"/>
                <a:gd name="T84" fmla="*/ 66 w 85"/>
                <a:gd name="T85" fmla="*/ 68 h 85"/>
                <a:gd name="T86" fmla="*/ 71 w 85"/>
                <a:gd name="T87" fmla="*/ 63 h 85"/>
                <a:gd name="T88" fmla="*/ 78 w 85"/>
                <a:gd name="T89" fmla="*/ 66 h 85"/>
                <a:gd name="T90" fmla="*/ 83 w 85"/>
                <a:gd name="T91" fmla="*/ 57 h 85"/>
                <a:gd name="T92" fmla="*/ 75 w 85"/>
                <a:gd name="T93" fmla="*/ 53 h 85"/>
                <a:gd name="T94" fmla="*/ 77 w 85"/>
                <a:gd name="T95" fmla="*/ 46 h 85"/>
                <a:gd name="T96" fmla="*/ 85 w 85"/>
                <a:gd name="T97" fmla="*/ 45 h 85"/>
                <a:gd name="T98" fmla="*/ 44 w 85"/>
                <a:gd name="T99" fmla="*/ 66 h 85"/>
                <a:gd name="T100" fmla="*/ 18 w 85"/>
                <a:gd name="T101" fmla="*/ 44 h 85"/>
                <a:gd name="T102" fmla="*/ 41 w 85"/>
                <a:gd name="T103" fmla="*/ 18 h 85"/>
                <a:gd name="T104" fmla="*/ 66 w 85"/>
                <a:gd name="T105" fmla="*/ 41 h 85"/>
                <a:gd name="T106" fmla="*/ 44 w 85"/>
                <a:gd name="T10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5" y="45"/>
                  </a:moveTo>
                  <a:cubicBezTo>
                    <a:pt x="85" y="35"/>
                    <a:pt x="85" y="35"/>
                    <a:pt x="85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3"/>
                    <a:pt x="75" y="30"/>
                    <a:pt x="74" y="28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6" y="17"/>
                    <a:pt x="65" y="16"/>
                    <a:pt x="63" y="14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48" y="8"/>
                    <a:pt x="46" y="8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9"/>
                    <a:pt x="30" y="10"/>
                    <a:pt x="28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18"/>
                    <a:pt x="16" y="20"/>
                    <a:pt x="14" y="2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4"/>
                    <a:pt x="8" y="36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2"/>
                    <a:pt x="10" y="54"/>
                    <a:pt x="11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8" y="67"/>
                    <a:pt x="20" y="69"/>
                    <a:pt x="22" y="70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4" y="76"/>
                    <a:pt x="37" y="77"/>
                    <a:pt x="39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2" y="76"/>
                    <a:pt x="54" y="75"/>
                    <a:pt x="57" y="74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6"/>
                    <a:pt x="69" y="65"/>
                    <a:pt x="71" y="63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6" y="51"/>
                    <a:pt x="77" y="48"/>
                    <a:pt x="77" y="46"/>
                  </a:cubicBezTo>
                  <a:cubicBezTo>
                    <a:pt x="85" y="45"/>
                    <a:pt x="85" y="45"/>
                    <a:pt x="85" y="45"/>
                  </a:cubicBezTo>
                  <a:close/>
                  <a:moveTo>
                    <a:pt x="44" y="66"/>
                  </a:moveTo>
                  <a:cubicBezTo>
                    <a:pt x="31" y="67"/>
                    <a:pt x="19" y="57"/>
                    <a:pt x="18" y="44"/>
                  </a:cubicBezTo>
                  <a:cubicBezTo>
                    <a:pt x="18" y="30"/>
                    <a:pt x="28" y="19"/>
                    <a:pt x="41" y="18"/>
                  </a:cubicBezTo>
                  <a:cubicBezTo>
                    <a:pt x="54" y="18"/>
                    <a:pt x="66" y="28"/>
                    <a:pt x="66" y="41"/>
                  </a:cubicBezTo>
                  <a:cubicBezTo>
                    <a:pt x="67" y="54"/>
                    <a:pt x="57" y="66"/>
                    <a:pt x="44" y="6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61E53B64-C723-9EC1-6B89-D6D3571C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276" y="4540250"/>
              <a:ext cx="47625" cy="47625"/>
            </a:xfrm>
            <a:custGeom>
              <a:avLst/>
              <a:gdLst>
                <a:gd name="T0" fmla="*/ 13 w 25"/>
                <a:gd name="T1" fmla="*/ 25 h 25"/>
                <a:gd name="T2" fmla="*/ 0 w 25"/>
                <a:gd name="T3" fmla="*/ 13 h 25"/>
                <a:gd name="T4" fmla="*/ 12 w 25"/>
                <a:gd name="T5" fmla="*/ 0 h 25"/>
                <a:gd name="T6" fmla="*/ 25 w 25"/>
                <a:gd name="T7" fmla="*/ 12 h 25"/>
                <a:gd name="T8" fmla="*/ 13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6" y="25"/>
                    <a:pt x="1" y="20"/>
                    <a:pt x="0" y="13"/>
                  </a:cubicBezTo>
                  <a:cubicBezTo>
                    <a:pt x="0" y="6"/>
                    <a:pt x="5" y="1"/>
                    <a:pt x="12" y="0"/>
                  </a:cubicBezTo>
                  <a:cubicBezTo>
                    <a:pt x="18" y="0"/>
                    <a:pt x="24" y="5"/>
                    <a:pt x="25" y="12"/>
                  </a:cubicBezTo>
                  <a:cubicBezTo>
                    <a:pt x="25" y="18"/>
                    <a:pt x="20" y="24"/>
                    <a:pt x="1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04F7AF1-AE6D-896C-FF06-751AD609B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563" y="3908425"/>
              <a:ext cx="217488" cy="215900"/>
            </a:xfrm>
            <a:custGeom>
              <a:avLst/>
              <a:gdLst>
                <a:gd name="T0" fmla="*/ 114 w 114"/>
                <a:gd name="T1" fmla="*/ 61 h 114"/>
                <a:gd name="T2" fmla="*/ 113 w 114"/>
                <a:gd name="T3" fmla="*/ 46 h 114"/>
                <a:gd name="T4" fmla="*/ 102 w 114"/>
                <a:gd name="T5" fmla="*/ 47 h 114"/>
                <a:gd name="T6" fmla="*/ 99 w 114"/>
                <a:gd name="T7" fmla="*/ 38 h 114"/>
                <a:gd name="T8" fmla="*/ 108 w 114"/>
                <a:gd name="T9" fmla="*/ 32 h 114"/>
                <a:gd name="T10" fmla="*/ 101 w 114"/>
                <a:gd name="T11" fmla="*/ 20 h 114"/>
                <a:gd name="T12" fmla="*/ 91 w 114"/>
                <a:gd name="T13" fmla="*/ 26 h 114"/>
                <a:gd name="T14" fmla="*/ 84 w 114"/>
                <a:gd name="T15" fmla="*/ 19 h 114"/>
                <a:gd name="T16" fmla="*/ 89 w 114"/>
                <a:gd name="T17" fmla="*/ 9 h 114"/>
                <a:gd name="T18" fmla="*/ 76 w 114"/>
                <a:gd name="T19" fmla="*/ 3 h 114"/>
                <a:gd name="T20" fmla="*/ 71 w 114"/>
                <a:gd name="T21" fmla="*/ 13 h 114"/>
                <a:gd name="T22" fmla="*/ 62 w 114"/>
                <a:gd name="T23" fmla="*/ 11 h 114"/>
                <a:gd name="T24" fmla="*/ 61 w 114"/>
                <a:gd name="T25" fmla="*/ 0 h 114"/>
                <a:gd name="T26" fmla="*/ 47 w 114"/>
                <a:gd name="T27" fmla="*/ 1 h 114"/>
                <a:gd name="T28" fmla="*/ 48 w 114"/>
                <a:gd name="T29" fmla="*/ 12 h 114"/>
                <a:gd name="T30" fmla="*/ 38 w 114"/>
                <a:gd name="T31" fmla="*/ 15 h 114"/>
                <a:gd name="T32" fmla="*/ 32 w 114"/>
                <a:gd name="T33" fmla="*/ 6 h 114"/>
                <a:gd name="T34" fmla="*/ 20 w 114"/>
                <a:gd name="T35" fmla="*/ 13 h 114"/>
                <a:gd name="T36" fmla="*/ 26 w 114"/>
                <a:gd name="T37" fmla="*/ 23 h 114"/>
                <a:gd name="T38" fmla="*/ 20 w 114"/>
                <a:gd name="T39" fmla="*/ 30 h 114"/>
                <a:gd name="T40" fmla="*/ 10 w 114"/>
                <a:gd name="T41" fmla="*/ 25 h 114"/>
                <a:gd name="T42" fmla="*/ 4 w 114"/>
                <a:gd name="T43" fmla="*/ 38 h 114"/>
                <a:gd name="T44" fmla="*/ 14 w 114"/>
                <a:gd name="T45" fmla="*/ 43 h 114"/>
                <a:gd name="T46" fmla="*/ 12 w 114"/>
                <a:gd name="T47" fmla="*/ 52 h 114"/>
                <a:gd name="T48" fmla="*/ 0 w 114"/>
                <a:gd name="T49" fmla="*/ 53 h 114"/>
                <a:gd name="T50" fmla="*/ 1 w 114"/>
                <a:gd name="T51" fmla="*/ 67 h 114"/>
                <a:gd name="T52" fmla="*/ 12 w 114"/>
                <a:gd name="T53" fmla="*/ 66 h 114"/>
                <a:gd name="T54" fmla="*/ 15 w 114"/>
                <a:gd name="T55" fmla="*/ 76 h 114"/>
                <a:gd name="T56" fmla="*/ 6 w 114"/>
                <a:gd name="T57" fmla="*/ 82 h 114"/>
                <a:gd name="T58" fmla="*/ 14 w 114"/>
                <a:gd name="T59" fmla="*/ 94 h 114"/>
                <a:gd name="T60" fmla="*/ 23 w 114"/>
                <a:gd name="T61" fmla="*/ 88 h 114"/>
                <a:gd name="T62" fmla="*/ 30 w 114"/>
                <a:gd name="T63" fmla="*/ 94 h 114"/>
                <a:gd name="T64" fmla="*/ 25 w 114"/>
                <a:gd name="T65" fmla="*/ 104 h 114"/>
                <a:gd name="T66" fmla="*/ 38 w 114"/>
                <a:gd name="T67" fmla="*/ 110 h 114"/>
                <a:gd name="T68" fmla="*/ 43 w 114"/>
                <a:gd name="T69" fmla="*/ 100 h 114"/>
                <a:gd name="T70" fmla="*/ 53 w 114"/>
                <a:gd name="T71" fmla="*/ 102 h 114"/>
                <a:gd name="T72" fmla="*/ 53 w 114"/>
                <a:gd name="T73" fmla="*/ 114 h 114"/>
                <a:gd name="T74" fmla="*/ 67 w 114"/>
                <a:gd name="T75" fmla="*/ 113 h 114"/>
                <a:gd name="T76" fmla="*/ 67 w 114"/>
                <a:gd name="T77" fmla="*/ 102 h 114"/>
                <a:gd name="T78" fmla="*/ 76 w 114"/>
                <a:gd name="T79" fmla="*/ 99 h 114"/>
                <a:gd name="T80" fmla="*/ 82 w 114"/>
                <a:gd name="T81" fmla="*/ 108 h 114"/>
                <a:gd name="T82" fmla="*/ 94 w 114"/>
                <a:gd name="T83" fmla="*/ 100 h 114"/>
                <a:gd name="T84" fmla="*/ 88 w 114"/>
                <a:gd name="T85" fmla="*/ 91 h 114"/>
                <a:gd name="T86" fmla="*/ 95 w 114"/>
                <a:gd name="T87" fmla="*/ 83 h 114"/>
                <a:gd name="T88" fmla="*/ 105 w 114"/>
                <a:gd name="T89" fmla="*/ 88 h 114"/>
                <a:gd name="T90" fmla="*/ 111 w 114"/>
                <a:gd name="T91" fmla="*/ 76 h 114"/>
                <a:gd name="T92" fmla="*/ 101 w 114"/>
                <a:gd name="T93" fmla="*/ 71 h 114"/>
                <a:gd name="T94" fmla="*/ 103 w 114"/>
                <a:gd name="T95" fmla="*/ 61 h 114"/>
                <a:gd name="T96" fmla="*/ 114 w 114"/>
                <a:gd name="T97" fmla="*/ 61 h 114"/>
                <a:gd name="T98" fmla="*/ 59 w 114"/>
                <a:gd name="T99" fmla="*/ 88 h 114"/>
                <a:gd name="T100" fmla="*/ 25 w 114"/>
                <a:gd name="T101" fmla="*/ 59 h 114"/>
                <a:gd name="T102" fmla="*/ 55 w 114"/>
                <a:gd name="T103" fmla="*/ 25 h 114"/>
                <a:gd name="T104" fmla="*/ 89 w 114"/>
                <a:gd name="T105" fmla="*/ 55 h 114"/>
                <a:gd name="T106" fmla="*/ 59 w 114"/>
                <a:gd name="T107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114">
                  <a:moveTo>
                    <a:pt x="114" y="61"/>
                  </a:moveTo>
                  <a:cubicBezTo>
                    <a:pt x="113" y="46"/>
                    <a:pt x="113" y="46"/>
                    <a:pt x="113" y="46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1" y="44"/>
                    <a:pt x="100" y="41"/>
                    <a:pt x="99" y="38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89" y="23"/>
                    <a:pt x="87" y="21"/>
                    <a:pt x="84" y="1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8" y="12"/>
                    <a:pt x="65" y="11"/>
                    <a:pt x="62" y="1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4" y="12"/>
                    <a:pt x="41" y="14"/>
                    <a:pt x="38" y="1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4" y="25"/>
                    <a:pt x="22" y="27"/>
                    <a:pt x="20" y="3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3" y="46"/>
                    <a:pt x="12" y="49"/>
                    <a:pt x="12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3" y="70"/>
                    <a:pt x="14" y="73"/>
                    <a:pt x="15" y="7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5" y="90"/>
                    <a:pt x="28" y="92"/>
                    <a:pt x="30" y="9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46" y="101"/>
                    <a:pt x="49" y="102"/>
                    <a:pt x="53" y="102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0" y="101"/>
                    <a:pt x="73" y="100"/>
                    <a:pt x="76" y="99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90" y="89"/>
                    <a:pt x="93" y="86"/>
                    <a:pt x="95" y="83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8"/>
                    <a:pt x="103" y="65"/>
                    <a:pt x="103" y="61"/>
                  </a:cubicBezTo>
                  <a:cubicBezTo>
                    <a:pt x="114" y="61"/>
                    <a:pt x="114" y="61"/>
                    <a:pt x="114" y="61"/>
                  </a:cubicBezTo>
                  <a:close/>
                  <a:moveTo>
                    <a:pt x="59" y="88"/>
                  </a:moveTo>
                  <a:cubicBezTo>
                    <a:pt x="41" y="89"/>
                    <a:pt x="26" y="76"/>
                    <a:pt x="25" y="59"/>
                  </a:cubicBezTo>
                  <a:cubicBezTo>
                    <a:pt x="24" y="41"/>
                    <a:pt x="38" y="26"/>
                    <a:pt x="55" y="25"/>
                  </a:cubicBezTo>
                  <a:cubicBezTo>
                    <a:pt x="73" y="24"/>
                    <a:pt x="88" y="37"/>
                    <a:pt x="89" y="55"/>
                  </a:cubicBezTo>
                  <a:cubicBezTo>
                    <a:pt x="90" y="72"/>
                    <a:pt x="77" y="87"/>
                    <a:pt x="59" y="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2D0A5A3-518E-5321-E740-BD272B2AC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1" y="3984625"/>
              <a:ext cx="63500" cy="61912"/>
            </a:xfrm>
            <a:custGeom>
              <a:avLst/>
              <a:gdLst>
                <a:gd name="T0" fmla="*/ 17 w 33"/>
                <a:gd name="T1" fmla="*/ 33 h 33"/>
                <a:gd name="T2" fmla="*/ 0 w 33"/>
                <a:gd name="T3" fmla="*/ 18 h 33"/>
                <a:gd name="T4" fmla="*/ 15 w 33"/>
                <a:gd name="T5" fmla="*/ 1 h 33"/>
                <a:gd name="T6" fmla="*/ 32 w 33"/>
                <a:gd name="T7" fmla="*/ 16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1" y="27"/>
                    <a:pt x="0" y="18"/>
                  </a:cubicBezTo>
                  <a:cubicBezTo>
                    <a:pt x="0" y="9"/>
                    <a:pt x="6" y="1"/>
                    <a:pt x="15" y="1"/>
                  </a:cubicBezTo>
                  <a:cubicBezTo>
                    <a:pt x="24" y="0"/>
                    <a:pt x="32" y="7"/>
                    <a:pt x="32" y="16"/>
                  </a:cubicBezTo>
                  <a:cubicBezTo>
                    <a:pt x="33" y="25"/>
                    <a:pt x="26" y="32"/>
                    <a:pt x="17" y="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7AB9862C-CD32-A69B-FC75-DF26C6CA2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596" y="5245385"/>
            <a:ext cx="488146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Validation loss is 2.087895393371582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Accuracy of the validation data is 18.75%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A18B443-4F0F-6CCF-AF8F-329CC06D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24" y="1323374"/>
            <a:ext cx="4294600" cy="35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8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906CA00-8A41-23CE-CFB8-A10231A45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461325" y="-543876"/>
            <a:ext cx="3802063" cy="3421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CE6C9-E30A-7712-24B0-4CD063351422}"/>
              </a:ext>
            </a:extLst>
          </p:cNvPr>
          <p:cNvSpPr txBox="1"/>
          <p:nvPr/>
        </p:nvSpPr>
        <p:spPr>
          <a:xfrm>
            <a:off x="499361" y="506750"/>
            <a:ext cx="6517887" cy="615553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ID" sz="40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Future Prospect</a:t>
            </a:r>
            <a:endParaRPr lang="en-ID" sz="4000" b="1" dirty="0"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4186A-6BDC-E9E6-D16D-59171E4DD55A}"/>
              </a:ext>
            </a:extLst>
          </p:cNvPr>
          <p:cNvSpPr txBox="1"/>
          <p:nvPr/>
        </p:nvSpPr>
        <p:spPr>
          <a:xfrm>
            <a:off x="1097280" y="1998617"/>
            <a:ext cx="7589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b="1" dirty="0"/>
              <a:t>Computational Power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b="1" dirty="0"/>
              <a:t>Research Paper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b="1" dirty="0"/>
              <a:t>Benefit PGCB for Faster Fault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7049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2" y="506750"/>
            <a:ext cx="5821526" cy="827919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D" sz="40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References</a:t>
            </a:r>
            <a:endParaRPr lang="en-ID" sz="4000" b="1" dirty="0">
              <a:latin typeface="Montserrat ExtraBold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C5A2F20-222A-3449-392E-C8C5293D7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6813" y="3684250"/>
            <a:ext cx="4248150" cy="2667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63501CE-057F-A829-BA92-AFE9F1342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715690" y="-595165"/>
            <a:ext cx="4744352" cy="4269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87CC2-B9EB-3009-2491-D2E438A517BD}"/>
              </a:ext>
            </a:extLst>
          </p:cNvPr>
          <p:cNvSpPr txBox="1"/>
          <p:nvPr/>
        </p:nvSpPr>
        <p:spPr>
          <a:xfrm>
            <a:off x="1021975" y="1573306"/>
            <a:ext cx="9117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Mother Paper </a:t>
            </a:r>
            <a:r>
              <a:rPr lang="en-GB" dirty="0"/>
              <a:t>: </a:t>
            </a:r>
            <a:r>
              <a:rPr lang="en-GB" dirty="0">
                <a:hlinkClick r:id="rId7"/>
              </a:rPr>
              <a:t>https://www.sciencedirect.com/science/article/pii/S037877962030242X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Initial Resource 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https://www.kaggle.com/datasets/esathyaprakash/electrical-fault-detection-and-classification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0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F07CE-2EEF-4431-A4BB-44332F10713F}"/>
              </a:ext>
            </a:extLst>
          </p:cNvPr>
          <p:cNvSpPr txBox="1"/>
          <p:nvPr/>
        </p:nvSpPr>
        <p:spPr>
          <a:xfrm>
            <a:off x="1418686" y="2495231"/>
            <a:ext cx="91731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8800" b="1" spc="600" dirty="0"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lt"/>
              </a:rPr>
              <a:t>THANK </a:t>
            </a:r>
            <a:r>
              <a:rPr lang="en-ID" sz="8800" b="1" spc="600" dirty="0">
                <a:solidFill>
                  <a:schemeClr val="accent3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lt"/>
              </a:rPr>
              <a:t>YOU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B8ED979-2420-4FF2-B936-56AFDC689B76}"/>
              </a:ext>
            </a:extLst>
          </p:cNvPr>
          <p:cNvSpPr/>
          <p:nvPr/>
        </p:nvSpPr>
        <p:spPr>
          <a:xfrm rot="19199755">
            <a:off x="9284423" y="1962476"/>
            <a:ext cx="419862" cy="36195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B74F507A-FB11-4812-82F2-AB61199D3A7F}"/>
              </a:ext>
            </a:extLst>
          </p:cNvPr>
          <p:cNvSpPr/>
          <p:nvPr/>
        </p:nvSpPr>
        <p:spPr>
          <a:xfrm rot="19199755">
            <a:off x="2005075" y="4925191"/>
            <a:ext cx="365760" cy="361950"/>
          </a:xfrm>
          <a:prstGeom prst="plus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001D8153-E34C-422F-A5E5-0FCB22EB68AC}"/>
              </a:ext>
            </a:extLst>
          </p:cNvPr>
          <p:cNvSpPr/>
          <p:nvPr/>
        </p:nvSpPr>
        <p:spPr>
          <a:xfrm rot="19199755">
            <a:off x="9821164" y="4771517"/>
            <a:ext cx="365760" cy="361950"/>
          </a:xfrm>
          <a:prstGeom prst="donu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3562090B-F942-45B6-9449-398068CF2A7B}"/>
              </a:ext>
            </a:extLst>
          </p:cNvPr>
          <p:cNvSpPr/>
          <p:nvPr/>
        </p:nvSpPr>
        <p:spPr>
          <a:xfrm rot="4588320">
            <a:off x="2687478" y="1842098"/>
            <a:ext cx="365760" cy="361950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2AFE9D-4605-4FDB-8A6B-B28F75C97C9D}"/>
              </a:ext>
            </a:extLst>
          </p:cNvPr>
          <p:cNvSpPr/>
          <p:nvPr/>
        </p:nvSpPr>
        <p:spPr>
          <a:xfrm>
            <a:off x="11279215" y="309897"/>
            <a:ext cx="671222" cy="652401"/>
          </a:xfrm>
          <a:custGeom>
            <a:avLst/>
            <a:gdLst>
              <a:gd name="connsiteX0" fmla="*/ 1071549 w 1144565"/>
              <a:gd name="connsiteY0" fmla="*/ 935171 h 1112472"/>
              <a:gd name="connsiteX1" fmla="*/ 870962 w 1144565"/>
              <a:gd name="connsiteY1" fmla="*/ 97962 h 1112472"/>
              <a:gd name="connsiteX2" fmla="*/ 203574 w 1144565"/>
              <a:gd name="connsiteY2" fmla="*/ 74168 h 1112472"/>
              <a:gd name="connsiteX3" fmla="*/ 2196 w 1144565"/>
              <a:gd name="connsiteY3" fmla="*/ 429384 h 1112472"/>
              <a:gd name="connsiteX4" fmla="*/ 210803 w 1144565"/>
              <a:gd name="connsiteY4" fmla="*/ 709981 h 1112472"/>
              <a:gd name="connsiteX5" fmla="*/ 519794 w 1144565"/>
              <a:gd name="connsiteY5" fmla="*/ 731813 h 1112472"/>
              <a:gd name="connsiteX6" fmla="*/ 665031 w 1144565"/>
              <a:gd name="connsiteY6" fmla="*/ 1042737 h 1112472"/>
              <a:gd name="connsiteX7" fmla="*/ 1071549 w 1144565"/>
              <a:gd name="connsiteY7" fmla="*/ 935171 h 11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65" h="1112472">
                <a:moveTo>
                  <a:pt x="1071549" y="935171"/>
                </a:moveTo>
                <a:cubicBezTo>
                  <a:pt x="1171685" y="751129"/>
                  <a:pt x="1219310" y="310598"/>
                  <a:pt x="870962" y="97962"/>
                </a:cubicBezTo>
                <a:cubicBezTo>
                  <a:pt x="630246" y="-48980"/>
                  <a:pt x="362308" y="-8080"/>
                  <a:pt x="203574" y="74168"/>
                </a:cubicBezTo>
                <a:cubicBezTo>
                  <a:pt x="70205" y="126261"/>
                  <a:pt x="-14987" y="282785"/>
                  <a:pt x="2196" y="429384"/>
                </a:cubicBezTo>
                <a:cubicBezTo>
                  <a:pt x="17627" y="560991"/>
                  <a:pt x="101532" y="666614"/>
                  <a:pt x="210803" y="709981"/>
                </a:cubicBezTo>
                <a:cubicBezTo>
                  <a:pt x="354850" y="770656"/>
                  <a:pt x="452138" y="678739"/>
                  <a:pt x="519794" y="731813"/>
                </a:cubicBezTo>
                <a:cubicBezTo>
                  <a:pt x="641724" y="827482"/>
                  <a:pt x="572068" y="951916"/>
                  <a:pt x="665031" y="1042737"/>
                </a:cubicBezTo>
                <a:cubicBezTo>
                  <a:pt x="810916" y="1185231"/>
                  <a:pt x="987729" y="1089248"/>
                  <a:pt x="1071549" y="9351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8D45FE9-EA30-453B-904A-7F4E9AAEDE68}"/>
              </a:ext>
            </a:extLst>
          </p:cNvPr>
          <p:cNvSpPr/>
          <p:nvPr/>
        </p:nvSpPr>
        <p:spPr>
          <a:xfrm>
            <a:off x="0" y="2673430"/>
            <a:ext cx="656952" cy="1511140"/>
          </a:xfrm>
          <a:custGeom>
            <a:avLst/>
            <a:gdLst>
              <a:gd name="connsiteX0" fmla="*/ 0 w 656952"/>
              <a:gd name="connsiteY0" fmla="*/ 0 h 1511140"/>
              <a:gd name="connsiteX1" fmla="*/ 44828 w 656952"/>
              <a:gd name="connsiteY1" fmla="*/ 4519 h 1511140"/>
              <a:gd name="connsiteX2" fmla="*/ 656952 w 656952"/>
              <a:gd name="connsiteY2" fmla="*/ 755570 h 1511140"/>
              <a:gd name="connsiteX3" fmla="*/ 44828 w 656952"/>
              <a:gd name="connsiteY3" fmla="*/ 1506621 h 1511140"/>
              <a:gd name="connsiteX4" fmla="*/ 0 w 656952"/>
              <a:gd name="connsiteY4" fmla="*/ 1511140 h 1511140"/>
              <a:gd name="connsiteX5" fmla="*/ 0 w 656952"/>
              <a:gd name="connsiteY5" fmla="*/ 1338603 h 1511140"/>
              <a:gd name="connsiteX6" fmla="*/ 10056 w 656952"/>
              <a:gd name="connsiteY6" fmla="*/ 1337589 h 1511140"/>
              <a:gd name="connsiteX7" fmla="*/ 484415 w 656952"/>
              <a:gd name="connsiteY7" fmla="*/ 755570 h 1511140"/>
              <a:gd name="connsiteX8" fmla="*/ 10056 w 656952"/>
              <a:gd name="connsiteY8" fmla="*/ 173551 h 1511140"/>
              <a:gd name="connsiteX9" fmla="*/ 0 w 656952"/>
              <a:gd name="connsiteY9" fmla="*/ 172537 h 1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6952" h="1511140">
                <a:moveTo>
                  <a:pt x="0" y="0"/>
                </a:moveTo>
                <a:lnTo>
                  <a:pt x="44828" y="4519"/>
                </a:lnTo>
                <a:cubicBezTo>
                  <a:pt x="394167" y="76004"/>
                  <a:pt x="656952" y="385099"/>
                  <a:pt x="656952" y="755570"/>
                </a:cubicBezTo>
                <a:cubicBezTo>
                  <a:pt x="656952" y="1126042"/>
                  <a:pt x="394167" y="1435136"/>
                  <a:pt x="44828" y="1506621"/>
                </a:cubicBezTo>
                <a:lnTo>
                  <a:pt x="0" y="1511140"/>
                </a:lnTo>
                <a:lnTo>
                  <a:pt x="0" y="1338603"/>
                </a:lnTo>
                <a:lnTo>
                  <a:pt x="10056" y="1337589"/>
                </a:lnTo>
                <a:cubicBezTo>
                  <a:pt x="280772" y="1282193"/>
                  <a:pt x="484415" y="1042663"/>
                  <a:pt x="484415" y="755570"/>
                </a:cubicBezTo>
                <a:cubicBezTo>
                  <a:pt x="484415" y="468477"/>
                  <a:pt x="280772" y="228948"/>
                  <a:pt x="10056" y="173551"/>
                </a:cubicBezTo>
                <a:lnTo>
                  <a:pt x="0" y="172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876EAE-93C7-B815-EABB-E0AA8A8DC6F2}"/>
              </a:ext>
            </a:extLst>
          </p:cNvPr>
          <p:cNvGrpSpPr/>
          <p:nvPr/>
        </p:nvGrpSpPr>
        <p:grpSpPr>
          <a:xfrm>
            <a:off x="-2055545" y="4289421"/>
            <a:ext cx="4829176" cy="4484234"/>
            <a:chOff x="-1765488" y="4109133"/>
            <a:chExt cx="4829176" cy="448423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D861164-5A26-20B4-BB44-0A52FA800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765488" y="4109133"/>
              <a:ext cx="4829176" cy="448423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424AABD-6FA1-CD35-D8E9-A4DA00F41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170723" y="5567904"/>
              <a:ext cx="1687203" cy="1566688"/>
            </a:xfrm>
            <a:prstGeom prst="rect">
              <a:avLst/>
            </a:prstGeom>
          </p:spPr>
        </p:pic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C3276E6-676C-AEB6-8DD7-6381C5533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715690" y="-595165"/>
            <a:ext cx="4744352" cy="42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2" y="506750"/>
            <a:ext cx="5821526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ID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Initial Planning</a:t>
            </a:r>
            <a:endParaRPr lang="en-ID" sz="3600" b="1" dirty="0">
              <a:latin typeface="Montserrat ExtraBold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59AFB5-04E6-F1D0-6202-8817E25E1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15690" y="-595165"/>
            <a:ext cx="4744352" cy="42698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0015F7-6FC6-45CB-30F1-683239EE906A}"/>
              </a:ext>
            </a:extLst>
          </p:cNvPr>
          <p:cNvGrpSpPr/>
          <p:nvPr/>
        </p:nvGrpSpPr>
        <p:grpSpPr>
          <a:xfrm>
            <a:off x="-2102679" y="4459104"/>
            <a:ext cx="4829176" cy="4484234"/>
            <a:chOff x="-1765488" y="4109133"/>
            <a:chExt cx="4829176" cy="448423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0FF3EB9-B6C5-A8E5-6FBE-25CC0B872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65488" y="4109133"/>
              <a:ext cx="4829176" cy="448423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E36974D-674B-6D3E-F1FE-BC1FF369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-170723" y="5567904"/>
              <a:ext cx="1687203" cy="1566688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36559B6-211F-E2D5-C203-C5DEE94EA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0125" y="1444964"/>
            <a:ext cx="49625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5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2" y="506750"/>
            <a:ext cx="10865324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Types of Faults in Transmission Line</a:t>
            </a:r>
            <a:endParaRPr lang="en-ID" sz="3600" b="1" dirty="0">
              <a:latin typeface="Montserrat Extra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DD92C-8AED-1EAC-B307-E5A3FA91C69F}"/>
              </a:ext>
            </a:extLst>
          </p:cNvPr>
          <p:cNvSpPr txBox="1"/>
          <p:nvPr/>
        </p:nvSpPr>
        <p:spPr>
          <a:xfrm>
            <a:off x="1032822" y="1502716"/>
            <a:ext cx="5613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 Common reasons for fault occurrence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A17C6A-887A-6A45-948F-BDFBCC1CA896}"/>
              </a:ext>
            </a:extLst>
          </p:cNvPr>
          <p:cNvSpPr txBox="1"/>
          <p:nvPr/>
        </p:nvSpPr>
        <p:spPr>
          <a:xfrm>
            <a:off x="1500587" y="3933199"/>
            <a:ext cx="5848463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LLL - Line-Line-Line fault</a:t>
            </a:r>
          </a:p>
          <a:p>
            <a:pPr algn="l"/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     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Three-Phase fault where all three lines are faulted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LG - Line-to-Ground fault</a:t>
            </a:r>
          </a:p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"/>
                <a:ea typeface="Open Sans SemiBold" pitchFamily="2" charset="0"/>
                <a:cs typeface="Open Sans SemiBold" pitchFamily="2" charset="0"/>
              </a:rPr>
              <a:t>       F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ault where one line comes into contact with the ground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LL - Line-to-Line fault </a:t>
            </a:r>
          </a:p>
          <a:p>
            <a:pPr algn="just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"/>
                <a:ea typeface="Open Sans SemiBold" pitchFamily="2" charset="0"/>
                <a:cs typeface="Open Sans SemiBold" pitchFamily="2" charset="0"/>
              </a:rPr>
              <a:t>       F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ault where two lines come into contact with each other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LLG - Line-to-Line-to-Ground fault </a:t>
            </a:r>
          </a:p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"/>
                <a:ea typeface="Open Sans SemiBold" pitchFamily="2" charset="0"/>
                <a:cs typeface="Open Sans SemiBold" pitchFamily="2" charset="0"/>
              </a:rPr>
              <a:t>       F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ault where two lines come into contact with each other and also with the ground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0046DF-38B1-2CC0-CC2A-BE1D6A49D7DB}"/>
              </a:ext>
            </a:extLst>
          </p:cNvPr>
          <p:cNvGrpSpPr/>
          <p:nvPr/>
        </p:nvGrpSpPr>
        <p:grpSpPr>
          <a:xfrm>
            <a:off x="8470482" y="2214470"/>
            <a:ext cx="2008955" cy="1865457"/>
            <a:chOff x="-1765488" y="4109133"/>
            <a:chExt cx="4829176" cy="448423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F64E721-DEE8-38AE-2401-AFC4D290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765488" y="4109133"/>
              <a:ext cx="4829176" cy="448423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E82E2C4-3E59-3EDD-7435-954A1ABE7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170723" y="5567904"/>
              <a:ext cx="1687203" cy="1566688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B8CEB9-C126-2F99-ADCA-DF47BC0D0B9D}"/>
              </a:ext>
            </a:extLst>
          </p:cNvPr>
          <p:cNvSpPr txBox="1"/>
          <p:nvPr/>
        </p:nvSpPr>
        <p:spPr>
          <a:xfrm>
            <a:off x="1043884" y="3447473"/>
            <a:ext cx="9272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Types of electrical faults 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4FD32A89-63FE-67BC-9833-8B73EE77D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66" y="2327066"/>
            <a:ext cx="4463704" cy="335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3E91C-71CF-9A56-7FA6-EB7BD1D624F3}"/>
              </a:ext>
            </a:extLst>
          </p:cNvPr>
          <p:cNvSpPr txBox="1"/>
          <p:nvPr/>
        </p:nvSpPr>
        <p:spPr>
          <a:xfrm>
            <a:off x="1043884" y="1739313"/>
            <a:ext cx="434045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Lightning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Wind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Manufacturing defects</a:t>
            </a:r>
          </a:p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356C51-4923-ED99-5CC5-DD3617EF6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356810" y="-477330"/>
            <a:ext cx="3802063" cy="34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34" name="RightSub">
            <a:extLst>
              <a:ext uri="{FF2B5EF4-FFF2-40B4-BE49-F238E27FC236}">
                <a16:creationId xmlns:a16="http://schemas.microsoft.com/office/drawing/2014/main" id="{3445162D-4322-5AD5-5DDD-E78042F6EE91}"/>
              </a:ext>
            </a:extLst>
          </p:cNvPr>
          <p:cNvSpPr txBox="1"/>
          <p:nvPr/>
        </p:nvSpPr>
        <p:spPr>
          <a:xfrm>
            <a:off x="2027209" y="2259198"/>
            <a:ext cx="3079047" cy="1891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accent2">
                    <a:lumMod val="50000"/>
                  </a:schemeClr>
                </a:solidFill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Traditional methods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O</a:t>
            </a:r>
            <a:r>
              <a:rPr lang="en-US" sz="2000" b="1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vercurrent relays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Differential relays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Distance relays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2" y="506750"/>
            <a:ext cx="10606434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ID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Fault Detection and Classification Techniques </a:t>
            </a:r>
            <a:endParaRPr lang="en-ID" sz="3600" b="1" dirty="0"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D5416-87B6-EA15-E5C1-5D25690EC013}"/>
              </a:ext>
            </a:extLst>
          </p:cNvPr>
          <p:cNvSpPr txBox="1"/>
          <p:nvPr/>
        </p:nvSpPr>
        <p:spPr>
          <a:xfrm>
            <a:off x="7085746" y="2259198"/>
            <a:ext cx="27108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accent2">
                    <a:lumMod val="50000"/>
                  </a:schemeClr>
                </a:solidFill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Advanced methods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Machine learning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Deep learning</a:t>
            </a:r>
            <a:endParaRPr lang="en-ID" sz="1800" b="1" dirty="0">
              <a:latin typeface="Montserrat SemiBold" pitchFamily="2" charset="0"/>
              <a:ea typeface="Open Sans SemiBold" pitchFamily="2" charset="0"/>
              <a:cs typeface="Open Sans SemiBold" pitchFamily="2" charset="0"/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3B64C-D880-1EBF-AB01-37E99AFCC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874875"/>
            <a:ext cx="12192000" cy="27369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7450AE0-1C25-88C5-BB1D-4C0D8F844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356810" y="-477330"/>
            <a:ext cx="3802063" cy="34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6F210-5BA2-6EE1-1CA5-ADBFAAD16B4A}"/>
              </a:ext>
            </a:extLst>
          </p:cNvPr>
          <p:cNvSpPr txBox="1"/>
          <p:nvPr/>
        </p:nvSpPr>
        <p:spPr>
          <a:xfrm>
            <a:off x="840069" y="2613367"/>
            <a:ext cx="59170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Fault Analysis in the Northern Region of Bangladesh.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Focus on the north region of Bangladesh for fault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Total </a:t>
            </a:r>
            <a:r>
              <a:rPr lang="en-US" sz="1800" b="0" i="0" dirty="0">
                <a:solidFill>
                  <a:srgbClr val="00B0F0"/>
                </a:solidFill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35 buses </a:t>
            </a:r>
            <a:r>
              <a:rPr lang="en-US" sz="18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in the region</a:t>
            </a:r>
          </a:p>
          <a:p>
            <a:endParaRPr lang="en-US" sz="1800" b="0" i="0" dirty="0">
              <a:effectLst/>
              <a:latin typeface="Montserrat SemiBold" pitchFamily="2" charset="0"/>
              <a:ea typeface="Open Sans SemiBold" pitchFamily="2" charset="0"/>
              <a:cs typeface="Open Sans SemiBold" pitchFamily="2" charset="0"/>
            </a:endParaRPr>
          </a:p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80AFA50-9A4B-73D2-3CE2-8802BDB6B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450899" y="-641859"/>
            <a:ext cx="3802063" cy="3421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30251" y="229041"/>
            <a:ext cx="11141259" cy="1107996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 Study</a:t>
            </a:r>
            <a:r>
              <a:rPr lang="en-US" sz="40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 Area </a:t>
            </a:r>
          </a:p>
          <a:p>
            <a:pPr lvl="1"/>
            <a:r>
              <a:rPr lang="en-US" sz="3200" dirty="0">
                <a:latin typeface="Montserrat ExtraBold" pitchFamily="2" charset="0"/>
              </a:rPr>
              <a:t> The Northern Region of Bangladesh </a:t>
            </a:r>
            <a:endParaRPr lang="en-ID" sz="3200" dirty="0">
              <a:latin typeface="Montserrat ExtraBold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451EF6D-736D-BA2E-F82F-45FAFCC0F6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9950" b="21301"/>
          <a:stretch/>
        </p:blipFill>
        <p:spPr>
          <a:xfrm>
            <a:off x="8287335" y="1781546"/>
            <a:ext cx="4768125" cy="5297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D2081-9E6D-B26C-B553-63E7CE880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43" y="4933504"/>
            <a:ext cx="676604" cy="676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2398F5-C167-24D8-12BC-3D0AC9932E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06" y="4887355"/>
            <a:ext cx="613361" cy="613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158A31-6486-4FC8-BFCC-607B0885E4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7" y="4858654"/>
            <a:ext cx="742051" cy="7420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CD6187-031B-0F2F-24A7-77C2D2644B50}"/>
              </a:ext>
            </a:extLst>
          </p:cNvPr>
          <p:cNvSpPr txBox="1"/>
          <p:nvPr/>
        </p:nvSpPr>
        <p:spPr>
          <a:xfrm>
            <a:off x="1427111" y="5646634"/>
            <a:ext cx="1647639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35</a:t>
            </a:r>
          </a:p>
          <a:p>
            <a:pPr lvl="1"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buses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5F3A7B-9C9C-A787-8348-B4353C1C4F77}"/>
              </a:ext>
            </a:extLst>
          </p:cNvPr>
          <p:cNvSpPr txBox="1"/>
          <p:nvPr/>
        </p:nvSpPr>
        <p:spPr>
          <a:xfrm>
            <a:off x="3518405" y="5661401"/>
            <a:ext cx="98135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30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generators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15A486-B9BD-7E47-9504-6919C9C4C243}"/>
              </a:ext>
            </a:extLst>
          </p:cNvPr>
          <p:cNvSpPr txBox="1"/>
          <p:nvPr/>
        </p:nvSpPr>
        <p:spPr>
          <a:xfrm>
            <a:off x="4278733" y="5651492"/>
            <a:ext cx="2237974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94 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transformers</a:t>
            </a:r>
            <a:endParaRPr 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BCD8E6-2483-8CD4-4E9C-EDE48DDFFCB5}"/>
              </a:ext>
            </a:extLst>
          </p:cNvPr>
          <p:cNvSpPr txBox="1"/>
          <p:nvPr/>
        </p:nvSpPr>
        <p:spPr>
          <a:xfrm>
            <a:off x="5676404" y="5659296"/>
            <a:ext cx="242265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Transmission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line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AE7AB3-CC7F-076D-3591-14B433FDC20C}"/>
              </a:ext>
            </a:extLst>
          </p:cNvPr>
          <p:cNvSpPr txBox="1"/>
          <p:nvPr/>
        </p:nvSpPr>
        <p:spPr>
          <a:xfrm>
            <a:off x="2250930" y="4257969"/>
            <a:ext cx="5400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tserrat SemiBold" pitchFamily="2" charset="0"/>
              </a:rPr>
              <a:t>MATLAB Simulink model development with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6509B8-1F29-BD10-1F01-C69EF7E4DB68}"/>
              </a:ext>
            </a:extLst>
          </p:cNvPr>
          <p:cNvSpPr/>
          <p:nvPr/>
        </p:nvSpPr>
        <p:spPr>
          <a:xfrm>
            <a:off x="2167868" y="5431178"/>
            <a:ext cx="660073" cy="949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9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2" y="506750"/>
            <a:ext cx="10881652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Simulink Model of The Study Area</a:t>
            </a:r>
            <a:endParaRPr lang="en-ID" sz="3600" b="1" dirty="0">
              <a:latin typeface="Montserrat ExtraBold" pitchFamily="2" charset="0"/>
            </a:endParaRP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E7C17970-7973-41A8-5083-303AFA88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13044" y="-918993"/>
            <a:ext cx="5764544" cy="998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4097986-5158-17C5-ADF5-43D51F127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437120" y="-473775"/>
            <a:ext cx="3802063" cy="34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2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54B3C7-2D24-E0F6-4277-2E00A5EEC5D6}"/>
              </a:ext>
            </a:extLst>
          </p:cNvPr>
          <p:cNvSpPr txBox="1"/>
          <p:nvPr/>
        </p:nvSpPr>
        <p:spPr>
          <a:xfrm>
            <a:off x="499362" y="506750"/>
            <a:ext cx="10881652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IEEE 14 Bus</a:t>
            </a:r>
            <a:endParaRPr lang="en-ID" sz="3600" b="1" dirty="0">
              <a:latin typeface="Montserrat ExtraBold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81BAF8-7212-8649-EE97-EB7B708F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115" y="1539022"/>
            <a:ext cx="6193885" cy="48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1FC2B8-37AE-846D-E3B1-D3153E116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33" y="3231832"/>
            <a:ext cx="676604" cy="676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7D3A0-0661-0710-4236-3D04B1DC3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696" y="3185683"/>
            <a:ext cx="613361" cy="613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6F6F0-7170-406F-6B53-66D8FDB7A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97" y="3156982"/>
            <a:ext cx="742051" cy="742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D1DD0-7377-0789-B825-97B5C630037F}"/>
              </a:ext>
            </a:extLst>
          </p:cNvPr>
          <p:cNvSpPr txBox="1"/>
          <p:nvPr/>
        </p:nvSpPr>
        <p:spPr>
          <a:xfrm>
            <a:off x="-116199" y="3944962"/>
            <a:ext cx="1647639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 algn="ctr"/>
            <a:r>
              <a:rPr lang="en-US" sz="1100" dirty="0"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14</a:t>
            </a:r>
            <a:endParaRPr lang="en-US" sz="1100" b="0" i="0" dirty="0">
              <a:effectLst/>
              <a:latin typeface="Montserrat SemiBold" pitchFamily="2" charset="0"/>
              <a:ea typeface="Open Sans SemiBold" pitchFamily="2" charset="0"/>
              <a:cs typeface="Open Sans SemiBold" pitchFamily="2" charset="0"/>
            </a:endParaRPr>
          </a:p>
          <a:p>
            <a:pPr lvl="1"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buses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90180-320A-77B5-6268-8346F1268E7E}"/>
              </a:ext>
            </a:extLst>
          </p:cNvPr>
          <p:cNvSpPr txBox="1"/>
          <p:nvPr/>
        </p:nvSpPr>
        <p:spPr>
          <a:xfrm>
            <a:off x="2062459" y="3959729"/>
            <a:ext cx="806631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5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generators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340E0-0034-DB7E-3264-5839C7628554}"/>
              </a:ext>
            </a:extLst>
          </p:cNvPr>
          <p:cNvSpPr txBox="1"/>
          <p:nvPr/>
        </p:nvSpPr>
        <p:spPr>
          <a:xfrm>
            <a:off x="2735423" y="3949820"/>
            <a:ext cx="2237974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2 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transformers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C0879-18AF-38F6-2FD5-774408F21857}"/>
              </a:ext>
            </a:extLst>
          </p:cNvPr>
          <p:cNvSpPr txBox="1"/>
          <p:nvPr/>
        </p:nvSpPr>
        <p:spPr>
          <a:xfrm>
            <a:off x="4133094" y="3957624"/>
            <a:ext cx="242265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Transmission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line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A0A3F-0896-D1EB-4932-E124AD6A084B}"/>
              </a:ext>
            </a:extLst>
          </p:cNvPr>
          <p:cNvSpPr txBox="1"/>
          <p:nvPr/>
        </p:nvSpPr>
        <p:spPr>
          <a:xfrm>
            <a:off x="707620" y="2556297"/>
            <a:ext cx="5400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tserrat SemiBold" pitchFamily="2" charset="0"/>
              </a:rPr>
              <a:t>MATLAB Simulink model development with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D74DD0-1793-84E2-AA75-5EB815FD8374}"/>
              </a:ext>
            </a:extLst>
          </p:cNvPr>
          <p:cNvSpPr/>
          <p:nvPr/>
        </p:nvSpPr>
        <p:spPr>
          <a:xfrm>
            <a:off x="624558" y="3729506"/>
            <a:ext cx="660073" cy="949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FA163C-01C4-FE5A-DFAC-74804A888F41}"/>
              </a:ext>
            </a:extLst>
          </p:cNvPr>
          <p:cNvGrpSpPr/>
          <p:nvPr/>
        </p:nvGrpSpPr>
        <p:grpSpPr>
          <a:xfrm>
            <a:off x="-36215" y="6437036"/>
            <a:ext cx="7804893" cy="369332"/>
            <a:chOff x="-36215" y="6437036"/>
            <a:chExt cx="780489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B3352E-5655-8F3C-EDE6-B5C928E2FAC7}"/>
                </a:ext>
              </a:extLst>
            </p:cNvPr>
            <p:cNvSpPr txBox="1"/>
            <p:nvPr/>
          </p:nvSpPr>
          <p:spPr>
            <a:xfrm>
              <a:off x="823965" y="6467813"/>
              <a:ext cx="69447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1400" i="0" u="none" strike="noStrike" dirty="0">
                  <a:effectLst/>
                  <a:latin typeface="Helvetica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Illinois </a:t>
              </a:r>
              <a:r>
                <a:rPr lang="en-GB" sz="1400" i="0" u="none" strike="noStrike" dirty="0" err="1">
                  <a:effectLst/>
                  <a:latin typeface="Helvetica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Center</a:t>
              </a:r>
              <a:r>
                <a:rPr lang="en-GB" sz="1400" i="0" u="none" strike="noStrike" dirty="0">
                  <a:effectLst/>
                  <a:latin typeface="Helvetica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for a Smarter Electric Grid (ICSEG)</a:t>
              </a:r>
              <a:endParaRPr lang="en-GB" sz="1400" i="0" dirty="0">
                <a:effectLst/>
                <a:latin typeface="Helvetica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D57A12-61BB-C74E-0048-5893AE4A7BFC}"/>
                </a:ext>
              </a:extLst>
            </p:cNvPr>
            <p:cNvSpPr txBox="1"/>
            <p:nvPr/>
          </p:nvSpPr>
          <p:spPr>
            <a:xfrm>
              <a:off x="-36215" y="6437036"/>
              <a:ext cx="1071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Courtesy</a:t>
              </a:r>
              <a:r>
                <a:rPr lang="en-GB" dirty="0"/>
                <a:t>:</a:t>
              </a:r>
              <a:endParaRPr lang="en-US" dirty="0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F102CEE3-D440-FCA2-EBD4-2EC41243B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9437120" y="-473775"/>
            <a:ext cx="3802063" cy="34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5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54B3C7-2D24-E0F6-4277-2E00A5EEC5D6}"/>
              </a:ext>
            </a:extLst>
          </p:cNvPr>
          <p:cNvSpPr txBox="1"/>
          <p:nvPr/>
        </p:nvSpPr>
        <p:spPr>
          <a:xfrm>
            <a:off x="499362" y="506750"/>
            <a:ext cx="10881652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14 Bus Simulink Model</a:t>
            </a:r>
            <a:endParaRPr lang="en-ID" sz="3600" b="1" dirty="0">
              <a:latin typeface="Montserrat ExtraBold" pitchFamily="2" charset="0"/>
            </a:endParaRP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153FE166-A8F7-6105-A2A5-2C5982465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1" y="1358536"/>
            <a:ext cx="9882098" cy="518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81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80AFA50-9A4B-73D2-3CE2-8802BDB6B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437120" y="-473775"/>
            <a:ext cx="3802063" cy="3421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30251" y="229041"/>
            <a:ext cx="11141259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Data and Fault Classification Method</a:t>
            </a:r>
            <a:endParaRPr lang="en-US" sz="4000" b="1" dirty="0">
              <a:gradFill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Montserrat Extra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97310-31B5-952C-98CE-6F8A05AF7FED}"/>
              </a:ext>
            </a:extLst>
          </p:cNvPr>
          <p:cNvSpPr txBox="1"/>
          <p:nvPr/>
        </p:nvSpPr>
        <p:spPr>
          <a:xfrm>
            <a:off x="266064" y="1762688"/>
            <a:ext cx="5665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Total Data Generated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: 76</a:t>
            </a:r>
          </a:p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Each Sample  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: 6 time series data with 100 samples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A4003F-1270-1528-EE21-6D9E0CD99EF3}"/>
              </a:ext>
            </a:extLst>
          </p:cNvPr>
          <p:cNvCxnSpPr/>
          <p:nvPr/>
        </p:nvCxnSpPr>
        <p:spPr>
          <a:xfrm>
            <a:off x="4956908" y="3146051"/>
            <a:ext cx="0" cy="371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8AE5BC3-2EF2-D61F-A9A0-EB8B4895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954" y="3417778"/>
            <a:ext cx="6923506" cy="22030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373EE4-2118-1FCF-4F11-2AA73E6F0509}"/>
              </a:ext>
            </a:extLst>
          </p:cNvPr>
          <p:cNvSpPr txBox="1"/>
          <p:nvPr/>
        </p:nvSpPr>
        <p:spPr>
          <a:xfrm>
            <a:off x="7777529" y="2803230"/>
            <a:ext cx="338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Time Series Data</a:t>
            </a:r>
            <a:endParaRPr lang="en-US" b="1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00E1139-B568-A29D-C992-213B06BCB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" y="3172562"/>
            <a:ext cx="44481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alpha val="50000"/>
              </a:schemeClr>
            </a:gs>
            <a:gs pos="100000">
              <a:schemeClr val="accent2"/>
            </a:gs>
          </a:gsLst>
          <a:lin ang="0" scaled="0"/>
        </a:gra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396</Words>
  <Application>Microsoft Office PowerPoint</Application>
  <PresentationFormat>Widescreen</PresentationFormat>
  <Paragraphs>112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Montserrat ExtraBold</vt:lpstr>
      <vt:lpstr>Montserrat SemiBold</vt:lpstr>
      <vt:lpstr>Open Sans </vt:lpstr>
      <vt:lpstr>var(--jp-code-font-family)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Takib Uddin</dc:creator>
  <cp:lastModifiedBy>1906156 - Shourov Joarder</cp:lastModifiedBy>
  <cp:revision>24</cp:revision>
  <dcterms:created xsi:type="dcterms:W3CDTF">2023-02-23T10:26:55Z</dcterms:created>
  <dcterms:modified xsi:type="dcterms:W3CDTF">2023-02-25T10:47:45Z</dcterms:modified>
</cp:coreProperties>
</file>